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83" r:id="rId7"/>
    <p:sldId id="286" r:id="rId8"/>
    <p:sldId id="284" r:id="rId9"/>
    <p:sldId id="287" r:id="rId10"/>
    <p:sldId id="288" r:id="rId11"/>
    <p:sldId id="289" r:id="rId12"/>
    <p:sldId id="259" r:id="rId13"/>
    <p:sldId id="282" r:id="rId14"/>
    <p:sldId id="290" r:id="rId15"/>
    <p:sldId id="285" r:id="rId16"/>
    <p:sldId id="276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84" autoAdjust="0"/>
    <p:restoredTop sz="72117" autoAdjust="0"/>
  </p:normalViewPr>
  <p:slideViewPr>
    <p:cSldViewPr snapToGrid="0" showGuides="1">
      <p:cViewPr varScale="1">
        <p:scale>
          <a:sx n="72" d="100"/>
          <a:sy n="72" d="100"/>
        </p:scale>
        <p:origin x="60" y="282"/>
      </p:cViewPr>
      <p:guideLst/>
    </p:cSldViewPr>
  </p:slideViewPr>
  <p:outlineViewPr>
    <p:cViewPr>
      <p:scale>
        <a:sx n="33" d="100"/>
        <a:sy n="33" d="100"/>
      </p:scale>
      <p:origin x="0" y="-164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BFF81-1CEA-4DC2-ADD9-4726FC53D5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2403C-6945-4A57-9B88-7DF941CCB775}">
      <dgm:prSet/>
      <dgm:spPr>
        <a:solidFill>
          <a:srgbClr val="04316A"/>
        </a:solidFill>
        <a:ln>
          <a:solidFill>
            <a:srgbClr val="04316A"/>
          </a:solidFill>
        </a:ln>
      </dgm:spPr>
      <dgm:t>
        <a:bodyPr/>
        <a:lstStyle/>
        <a:p>
          <a:r>
            <a:rPr lang="en-US" dirty="0" err="1"/>
            <a:t>Wintersemester</a:t>
          </a:r>
          <a:r>
            <a:rPr lang="en-US" dirty="0"/>
            <a:t> 2022/2023</a:t>
          </a:r>
        </a:p>
      </dgm:t>
    </dgm:pt>
    <dgm:pt modelId="{995ED03D-5ED5-48D4-94A7-3F0C39B4EE46}" type="parTrans" cxnId="{E28F8F5F-7328-47AE-8C4B-9B68B683A541}">
      <dgm:prSet/>
      <dgm:spPr/>
      <dgm:t>
        <a:bodyPr/>
        <a:lstStyle/>
        <a:p>
          <a:endParaRPr lang="en-US"/>
        </a:p>
      </dgm:t>
    </dgm:pt>
    <dgm:pt modelId="{9AB24E7F-A5AE-414F-B967-53967698F71B}" type="sibTrans" cxnId="{E28F8F5F-7328-47AE-8C4B-9B68B683A541}">
      <dgm:prSet/>
      <dgm:spPr/>
      <dgm:t>
        <a:bodyPr/>
        <a:lstStyle/>
        <a:p>
          <a:endParaRPr lang="en-US"/>
        </a:p>
      </dgm:t>
    </dgm:pt>
    <dgm:pt modelId="{FF991BBA-81B6-4A73-A84B-38181DF61B02}">
      <dgm:prSet/>
      <dgm:spPr>
        <a:solidFill>
          <a:srgbClr val="04316A"/>
        </a:solidFill>
      </dgm:spPr>
      <dgm:t>
        <a:bodyPr/>
        <a:lstStyle/>
        <a:p>
          <a:r>
            <a:rPr lang="en-US" dirty="0"/>
            <a:t>01.05.2022 - 30.04.2023</a:t>
          </a:r>
        </a:p>
      </dgm:t>
    </dgm:pt>
    <dgm:pt modelId="{FC8C5629-C8D1-4E1E-B76C-E8F85444183B}" type="parTrans" cxnId="{679A0558-95CE-49B8-A60A-D7D216B377D6}">
      <dgm:prSet/>
      <dgm:spPr/>
      <dgm:t>
        <a:bodyPr/>
        <a:lstStyle/>
        <a:p>
          <a:endParaRPr lang="en-US"/>
        </a:p>
      </dgm:t>
    </dgm:pt>
    <dgm:pt modelId="{15DFA5E5-192C-4571-8F33-20403839F720}" type="sibTrans" cxnId="{679A0558-95CE-49B8-A60A-D7D216B377D6}">
      <dgm:prSet/>
      <dgm:spPr/>
      <dgm:t>
        <a:bodyPr/>
        <a:lstStyle/>
        <a:p>
          <a:endParaRPr lang="en-US"/>
        </a:p>
      </dgm:t>
    </dgm:pt>
    <dgm:pt modelId="{C75F10B1-8152-45FF-88CE-6951770DC880}">
      <dgm:prSet/>
      <dgm:spPr>
        <a:solidFill>
          <a:srgbClr val="04316A"/>
        </a:solidFill>
      </dgm:spPr>
      <dgm:t>
        <a:bodyPr/>
        <a:lstStyle/>
        <a:p>
          <a:r>
            <a:rPr lang="de-DE" dirty="0"/>
            <a:t>1 von 4 Hochschulen</a:t>
          </a:r>
          <a:endParaRPr lang="en-US" dirty="0"/>
        </a:p>
      </dgm:t>
    </dgm:pt>
    <dgm:pt modelId="{FC8D7545-B393-4569-85EE-8FD9DF4BBF50}" type="parTrans" cxnId="{61316B36-1B50-4F00-932F-C32729BA18B6}">
      <dgm:prSet/>
      <dgm:spPr/>
      <dgm:t>
        <a:bodyPr/>
        <a:lstStyle/>
        <a:p>
          <a:endParaRPr lang="en-US"/>
        </a:p>
      </dgm:t>
    </dgm:pt>
    <dgm:pt modelId="{2298ABF4-4E36-4539-9425-668AD3D39647}" type="sibTrans" cxnId="{61316B36-1B50-4F00-932F-C32729BA18B6}">
      <dgm:prSet/>
      <dgm:spPr/>
      <dgm:t>
        <a:bodyPr/>
        <a:lstStyle/>
        <a:p>
          <a:endParaRPr lang="en-US"/>
        </a:p>
      </dgm:t>
    </dgm:pt>
    <dgm:pt modelId="{4C96967A-4EFC-4AA5-A52A-86C96699112A}">
      <dgm:prSet/>
      <dgm:spPr>
        <a:solidFill>
          <a:srgbClr val="04316A"/>
        </a:solidFill>
      </dgm:spPr>
      <dgm:t>
        <a:bodyPr/>
        <a:lstStyle/>
        <a:p>
          <a:r>
            <a:rPr lang="en-US" dirty="0" err="1"/>
            <a:t>Verzahnung</a:t>
          </a:r>
          <a:r>
            <a:rPr lang="en-US" dirty="0"/>
            <a:t> analog UND digital</a:t>
          </a:r>
        </a:p>
      </dgm:t>
    </dgm:pt>
    <dgm:pt modelId="{7977CB2E-EFD0-478E-959D-BDA7B77CD919}" type="parTrans" cxnId="{74161CBA-49E8-4541-825A-5FA6BB27A653}">
      <dgm:prSet/>
      <dgm:spPr/>
      <dgm:t>
        <a:bodyPr/>
        <a:lstStyle/>
        <a:p>
          <a:endParaRPr lang="en-US"/>
        </a:p>
      </dgm:t>
    </dgm:pt>
    <dgm:pt modelId="{5095384D-63A5-43B1-BFAB-F2F445F369AC}" type="sibTrans" cxnId="{74161CBA-49E8-4541-825A-5FA6BB27A653}">
      <dgm:prSet/>
      <dgm:spPr/>
      <dgm:t>
        <a:bodyPr/>
        <a:lstStyle/>
        <a:p>
          <a:endParaRPr lang="en-US"/>
        </a:p>
      </dgm:t>
    </dgm:pt>
    <dgm:pt modelId="{80BC78FD-6809-47E6-8BAE-9B35835DB2C2}">
      <dgm:prSet/>
      <dgm:spPr>
        <a:solidFill>
          <a:srgbClr val="04316A"/>
        </a:solidFill>
      </dgm:spPr>
      <dgm:t>
        <a:bodyPr/>
        <a:lstStyle/>
        <a:p>
          <a:r>
            <a:rPr lang="de-DE" dirty="0"/>
            <a:t>Kreatives didaktisches Potenzial nutzen</a:t>
          </a:r>
          <a:endParaRPr lang="en-US" dirty="0"/>
        </a:p>
      </dgm:t>
    </dgm:pt>
    <dgm:pt modelId="{5E8309FD-23B0-4EF6-8B04-596B18FEECCB}" type="parTrans" cxnId="{C6FC3ED7-6055-4274-A0B4-44849D844501}">
      <dgm:prSet/>
      <dgm:spPr/>
      <dgm:t>
        <a:bodyPr/>
        <a:lstStyle/>
        <a:p>
          <a:endParaRPr lang="en-US"/>
        </a:p>
      </dgm:t>
    </dgm:pt>
    <dgm:pt modelId="{37E3EBFD-75D0-49C9-AAB7-4DF8661743CD}" type="sibTrans" cxnId="{C6FC3ED7-6055-4274-A0B4-44849D844501}">
      <dgm:prSet/>
      <dgm:spPr/>
      <dgm:t>
        <a:bodyPr/>
        <a:lstStyle/>
        <a:p>
          <a:endParaRPr lang="en-US"/>
        </a:p>
      </dgm:t>
    </dgm:pt>
    <dgm:pt modelId="{C79D97A6-E8B5-434D-B8E1-7FF3E1AACF65}" type="pres">
      <dgm:prSet presAssocID="{174BFF81-1CEA-4DC2-ADD9-4726FC53D5C3}" presName="linear" presStyleCnt="0">
        <dgm:presLayoutVars>
          <dgm:animLvl val="lvl"/>
          <dgm:resizeHandles val="exact"/>
        </dgm:presLayoutVars>
      </dgm:prSet>
      <dgm:spPr/>
    </dgm:pt>
    <dgm:pt modelId="{C54C8368-43AA-43FE-BB76-E17FBF3DDB5D}" type="pres">
      <dgm:prSet presAssocID="{38D2403C-6945-4A57-9B88-7DF941CCB775}" presName="parentText" presStyleLbl="node1" presStyleIdx="0" presStyleCnt="5" custLinFactY="98162" custLinFactNeighborY="100000">
        <dgm:presLayoutVars>
          <dgm:chMax val="0"/>
          <dgm:bulletEnabled val="1"/>
        </dgm:presLayoutVars>
      </dgm:prSet>
      <dgm:spPr/>
    </dgm:pt>
    <dgm:pt modelId="{BB915AF9-BF7D-4EF9-988C-C3BEC1E78603}" type="pres">
      <dgm:prSet presAssocID="{9AB24E7F-A5AE-414F-B967-53967698F71B}" presName="spacer" presStyleCnt="0"/>
      <dgm:spPr/>
    </dgm:pt>
    <dgm:pt modelId="{D6E42649-0A91-46CB-96B5-E345EB6879B3}" type="pres">
      <dgm:prSet presAssocID="{FF991BBA-81B6-4A73-A84B-38181DF61B02}" presName="parentText" presStyleLbl="node1" presStyleIdx="1" presStyleCnt="5" custLinFactY="-100000" custLinFactNeighborY="-122463">
        <dgm:presLayoutVars>
          <dgm:chMax val="0"/>
          <dgm:bulletEnabled val="1"/>
        </dgm:presLayoutVars>
      </dgm:prSet>
      <dgm:spPr/>
    </dgm:pt>
    <dgm:pt modelId="{43A72D89-00EA-4DE6-80A6-149523C20083}" type="pres">
      <dgm:prSet presAssocID="{15DFA5E5-192C-4571-8F33-20403839F720}" presName="spacer" presStyleCnt="0"/>
      <dgm:spPr/>
    </dgm:pt>
    <dgm:pt modelId="{01729CBF-9FB4-43E4-8CCF-7F6362259058}" type="pres">
      <dgm:prSet presAssocID="{C75F10B1-8152-45FF-88CE-6951770DC88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5EBB20-2491-436D-9C4C-DB7830DBE87C}" type="pres">
      <dgm:prSet presAssocID="{2298ABF4-4E36-4539-9425-668AD3D39647}" presName="spacer" presStyleCnt="0"/>
      <dgm:spPr/>
    </dgm:pt>
    <dgm:pt modelId="{BCB77CA8-DF97-4E29-8561-CC81C537DAA4}" type="pres">
      <dgm:prSet presAssocID="{4C96967A-4EFC-4AA5-A52A-86C96699112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5A05E4F-AA42-4D44-A0C5-2F9885EF9C8B}" type="pres">
      <dgm:prSet presAssocID="{5095384D-63A5-43B1-BFAB-F2F445F369AC}" presName="spacer" presStyleCnt="0"/>
      <dgm:spPr/>
    </dgm:pt>
    <dgm:pt modelId="{0F373575-6C09-4361-AB9C-A229FD23DF09}" type="pres">
      <dgm:prSet presAssocID="{80BC78FD-6809-47E6-8BAE-9B35835DB2C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DA58225-6A35-45E1-B8D8-549001786422}" type="presOf" srcId="{38D2403C-6945-4A57-9B88-7DF941CCB775}" destId="{C54C8368-43AA-43FE-BB76-E17FBF3DDB5D}" srcOrd="0" destOrd="0" presId="urn:microsoft.com/office/officeart/2005/8/layout/vList2"/>
    <dgm:cxn modelId="{61316B36-1B50-4F00-932F-C32729BA18B6}" srcId="{174BFF81-1CEA-4DC2-ADD9-4726FC53D5C3}" destId="{C75F10B1-8152-45FF-88CE-6951770DC880}" srcOrd="2" destOrd="0" parTransId="{FC8D7545-B393-4569-85EE-8FD9DF4BBF50}" sibTransId="{2298ABF4-4E36-4539-9425-668AD3D39647}"/>
    <dgm:cxn modelId="{C3C14738-8DF2-44C9-B23E-36CE15100134}" type="presOf" srcId="{C75F10B1-8152-45FF-88CE-6951770DC880}" destId="{01729CBF-9FB4-43E4-8CCF-7F6362259058}" srcOrd="0" destOrd="0" presId="urn:microsoft.com/office/officeart/2005/8/layout/vList2"/>
    <dgm:cxn modelId="{E28F8F5F-7328-47AE-8C4B-9B68B683A541}" srcId="{174BFF81-1CEA-4DC2-ADD9-4726FC53D5C3}" destId="{38D2403C-6945-4A57-9B88-7DF941CCB775}" srcOrd="0" destOrd="0" parTransId="{995ED03D-5ED5-48D4-94A7-3F0C39B4EE46}" sibTransId="{9AB24E7F-A5AE-414F-B967-53967698F71B}"/>
    <dgm:cxn modelId="{FB130770-B111-4E40-8D5A-E25F95CE7E56}" type="presOf" srcId="{4C96967A-4EFC-4AA5-A52A-86C96699112A}" destId="{BCB77CA8-DF97-4E29-8561-CC81C537DAA4}" srcOrd="0" destOrd="0" presId="urn:microsoft.com/office/officeart/2005/8/layout/vList2"/>
    <dgm:cxn modelId="{A8BC9B54-E1B9-4DC8-9AB4-9E601F5F7B3C}" type="presOf" srcId="{FF991BBA-81B6-4A73-A84B-38181DF61B02}" destId="{D6E42649-0A91-46CB-96B5-E345EB6879B3}" srcOrd="0" destOrd="0" presId="urn:microsoft.com/office/officeart/2005/8/layout/vList2"/>
    <dgm:cxn modelId="{679A0558-95CE-49B8-A60A-D7D216B377D6}" srcId="{174BFF81-1CEA-4DC2-ADD9-4726FC53D5C3}" destId="{FF991BBA-81B6-4A73-A84B-38181DF61B02}" srcOrd="1" destOrd="0" parTransId="{FC8C5629-C8D1-4E1E-B76C-E8F85444183B}" sibTransId="{15DFA5E5-192C-4571-8F33-20403839F720}"/>
    <dgm:cxn modelId="{0AB63A85-AFBC-450F-AB8A-CAB065B2B114}" type="presOf" srcId="{174BFF81-1CEA-4DC2-ADD9-4726FC53D5C3}" destId="{C79D97A6-E8B5-434D-B8E1-7FF3E1AACF65}" srcOrd="0" destOrd="0" presId="urn:microsoft.com/office/officeart/2005/8/layout/vList2"/>
    <dgm:cxn modelId="{74161CBA-49E8-4541-825A-5FA6BB27A653}" srcId="{174BFF81-1CEA-4DC2-ADD9-4726FC53D5C3}" destId="{4C96967A-4EFC-4AA5-A52A-86C96699112A}" srcOrd="3" destOrd="0" parTransId="{7977CB2E-EFD0-478E-959D-BDA7B77CD919}" sibTransId="{5095384D-63A5-43B1-BFAB-F2F445F369AC}"/>
    <dgm:cxn modelId="{C6FC3ED7-6055-4274-A0B4-44849D844501}" srcId="{174BFF81-1CEA-4DC2-ADD9-4726FC53D5C3}" destId="{80BC78FD-6809-47E6-8BAE-9B35835DB2C2}" srcOrd="4" destOrd="0" parTransId="{5E8309FD-23B0-4EF6-8B04-596B18FEECCB}" sibTransId="{37E3EBFD-75D0-49C9-AAB7-4DF8661743CD}"/>
    <dgm:cxn modelId="{238685F3-F7D1-4D70-9EBE-B140DD09BA3E}" type="presOf" srcId="{80BC78FD-6809-47E6-8BAE-9B35835DB2C2}" destId="{0F373575-6C09-4361-AB9C-A229FD23DF09}" srcOrd="0" destOrd="0" presId="urn:microsoft.com/office/officeart/2005/8/layout/vList2"/>
    <dgm:cxn modelId="{E0F05AAC-3B5F-4B6B-B384-6D87ED19D9F3}" type="presParOf" srcId="{C79D97A6-E8B5-434D-B8E1-7FF3E1AACF65}" destId="{C54C8368-43AA-43FE-BB76-E17FBF3DDB5D}" srcOrd="0" destOrd="0" presId="urn:microsoft.com/office/officeart/2005/8/layout/vList2"/>
    <dgm:cxn modelId="{AD54AB77-1933-4E13-8C20-157E1E134025}" type="presParOf" srcId="{C79D97A6-E8B5-434D-B8E1-7FF3E1AACF65}" destId="{BB915AF9-BF7D-4EF9-988C-C3BEC1E78603}" srcOrd="1" destOrd="0" presId="urn:microsoft.com/office/officeart/2005/8/layout/vList2"/>
    <dgm:cxn modelId="{FD693A8C-E513-4CAE-ACA2-CEAB62EC1709}" type="presParOf" srcId="{C79D97A6-E8B5-434D-B8E1-7FF3E1AACF65}" destId="{D6E42649-0A91-46CB-96B5-E345EB6879B3}" srcOrd="2" destOrd="0" presId="urn:microsoft.com/office/officeart/2005/8/layout/vList2"/>
    <dgm:cxn modelId="{1F8713BD-8CFF-465A-A02B-1ADE3988EFF0}" type="presParOf" srcId="{C79D97A6-E8B5-434D-B8E1-7FF3E1AACF65}" destId="{43A72D89-00EA-4DE6-80A6-149523C20083}" srcOrd="3" destOrd="0" presId="urn:microsoft.com/office/officeart/2005/8/layout/vList2"/>
    <dgm:cxn modelId="{940A2D28-FB29-4863-AA97-BC8B5889DAC0}" type="presParOf" srcId="{C79D97A6-E8B5-434D-B8E1-7FF3E1AACF65}" destId="{01729CBF-9FB4-43E4-8CCF-7F6362259058}" srcOrd="4" destOrd="0" presId="urn:microsoft.com/office/officeart/2005/8/layout/vList2"/>
    <dgm:cxn modelId="{FB77696D-F891-4855-8C9B-D49349B92B0C}" type="presParOf" srcId="{C79D97A6-E8B5-434D-B8E1-7FF3E1AACF65}" destId="{8D5EBB20-2491-436D-9C4C-DB7830DBE87C}" srcOrd="5" destOrd="0" presId="urn:microsoft.com/office/officeart/2005/8/layout/vList2"/>
    <dgm:cxn modelId="{09595AB7-CFC8-438E-9E32-AB80FAE5A255}" type="presParOf" srcId="{C79D97A6-E8B5-434D-B8E1-7FF3E1AACF65}" destId="{BCB77CA8-DF97-4E29-8561-CC81C537DAA4}" srcOrd="6" destOrd="0" presId="urn:microsoft.com/office/officeart/2005/8/layout/vList2"/>
    <dgm:cxn modelId="{08C46667-642E-4FEF-8525-F22E4346443E}" type="presParOf" srcId="{C79D97A6-E8B5-434D-B8E1-7FF3E1AACF65}" destId="{25A05E4F-AA42-4D44-A0C5-2F9885EF9C8B}" srcOrd="7" destOrd="0" presId="urn:microsoft.com/office/officeart/2005/8/layout/vList2"/>
    <dgm:cxn modelId="{504CCA90-65B3-4057-A295-BA1113B121F2}" type="presParOf" srcId="{C79D97A6-E8B5-434D-B8E1-7FF3E1AACF65}" destId="{0F373575-6C09-4361-AB9C-A229FD23DF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BFF81-1CEA-4DC2-ADD9-4726FC53D5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2403C-6945-4A57-9B88-7DF941CCB775}">
      <dgm:prSet/>
      <dgm:spPr>
        <a:solidFill>
          <a:srgbClr val="04316A"/>
        </a:solidFill>
        <a:ln>
          <a:solidFill>
            <a:srgbClr val="04316A"/>
          </a:solidFill>
        </a:ln>
      </dgm:spPr>
      <dgm:t>
        <a:bodyPr/>
        <a:lstStyle/>
        <a:p>
          <a:r>
            <a:rPr lang="de-DE" dirty="0"/>
            <a:t>15 Lehrprojekte gefördert</a:t>
          </a:r>
          <a:endParaRPr lang="en-US" dirty="0"/>
        </a:p>
      </dgm:t>
    </dgm:pt>
    <dgm:pt modelId="{995ED03D-5ED5-48D4-94A7-3F0C39B4EE46}" type="parTrans" cxnId="{E28F8F5F-7328-47AE-8C4B-9B68B683A541}">
      <dgm:prSet/>
      <dgm:spPr/>
      <dgm:t>
        <a:bodyPr/>
        <a:lstStyle/>
        <a:p>
          <a:endParaRPr lang="en-US"/>
        </a:p>
      </dgm:t>
    </dgm:pt>
    <dgm:pt modelId="{9AB24E7F-A5AE-414F-B967-53967698F71B}" type="sibTrans" cxnId="{E28F8F5F-7328-47AE-8C4B-9B68B683A541}">
      <dgm:prSet/>
      <dgm:spPr/>
      <dgm:t>
        <a:bodyPr/>
        <a:lstStyle/>
        <a:p>
          <a:endParaRPr lang="en-US"/>
        </a:p>
      </dgm:t>
    </dgm:pt>
    <dgm:pt modelId="{FF991BBA-81B6-4A73-A84B-38181DF61B02}">
      <dgm:prSet/>
      <dgm:spPr>
        <a:solidFill>
          <a:srgbClr val="04316A"/>
        </a:solidFill>
      </dgm:spPr>
      <dgm:t>
        <a:bodyPr/>
        <a:lstStyle/>
        <a:p>
          <a:r>
            <a:rPr lang="de-DE"/>
            <a:t>Erfahrungsaustausch</a:t>
          </a:r>
          <a:endParaRPr lang="en-US"/>
        </a:p>
      </dgm:t>
    </dgm:pt>
    <dgm:pt modelId="{FC8C5629-C8D1-4E1E-B76C-E8F85444183B}" type="parTrans" cxnId="{679A0558-95CE-49B8-A60A-D7D216B377D6}">
      <dgm:prSet/>
      <dgm:spPr/>
      <dgm:t>
        <a:bodyPr/>
        <a:lstStyle/>
        <a:p>
          <a:endParaRPr lang="en-US"/>
        </a:p>
      </dgm:t>
    </dgm:pt>
    <dgm:pt modelId="{15DFA5E5-192C-4571-8F33-20403839F720}" type="sibTrans" cxnId="{679A0558-95CE-49B8-A60A-D7D216B377D6}">
      <dgm:prSet/>
      <dgm:spPr/>
      <dgm:t>
        <a:bodyPr/>
        <a:lstStyle/>
        <a:p>
          <a:endParaRPr lang="en-US"/>
        </a:p>
      </dgm:t>
    </dgm:pt>
    <dgm:pt modelId="{C75F10B1-8152-45FF-88CE-6951770DC880}">
      <dgm:prSet/>
      <dgm:spPr>
        <a:solidFill>
          <a:srgbClr val="04316A"/>
        </a:solidFill>
      </dgm:spPr>
      <dgm:t>
        <a:bodyPr/>
        <a:lstStyle/>
        <a:p>
          <a:r>
            <a:rPr lang="de-DE" dirty="0"/>
            <a:t>Mediendidaktische Beratung bei Planung und Umsetzung</a:t>
          </a:r>
          <a:endParaRPr lang="en-US" dirty="0"/>
        </a:p>
      </dgm:t>
    </dgm:pt>
    <dgm:pt modelId="{FC8D7545-B393-4569-85EE-8FD9DF4BBF50}" type="parTrans" cxnId="{61316B36-1B50-4F00-932F-C32729BA18B6}">
      <dgm:prSet/>
      <dgm:spPr/>
      <dgm:t>
        <a:bodyPr/>
        <a:lstStyle/>
        <a:p>
          <a:endParaRPr lang="en-US"/>
        </a:p>
      </dgm:t>
    </dgm:pt>
    <dgm:pt modelId="{2298ABF4-4E36-4539-9425-668AD3D39647}" type="sibTrans" cxnId="{61316B36-1B50-4F00-932F-C32729BA18B6}">
      <dgm:prSet/>
      <dgm:spPr/>
      <dgm:t>
        <a:bodyPr/>
        <a:lstStyle/>
        <a:p>
          <a:endParaRPr lang="en-US"/>
        </a:p>
      </dgm:t>
    </dgm:pt>
    <dgm:pt modelId="{4C96967A-4EFC-4AA5-A52A-86C96699112A}">
      <dgm:prSet/>
      <dgm:spPr>
        <a:solidFill>
          <a:srgbClr val="04316A"/>
        </a:solidFill>
      </dgm:spPr>
      <dgm:t>
        <a:bodyPr/>
        <a:lstStyle/>
        <a:p>
          <a:r>
            <a:rPr lang="de-DE"/>
            <a:t>Evaluation</a:t>
          </a:r>
          <a:endParaRPr lang="en-US"/>
        </a:p>
      </dgm:t>
    </dgm:pt>
    <dgm:pt modelId="{7977CB2E-EFD0-478E-959D-BDA7B77CD919}" type="parTrans" cxnId="{74161CBA-49E8-4541-825A-5FA6BB27A653}">
      <dgm:prSet/>
      <dgm:spPr/>
      <dgm:t>
        <a:bodyPr/>
        <a:lstStyle/>
        <a:p>
          <a:endParaRPr lang="en-US"/>
        </a:p>
      </dgm:t>
    </dgm:pt>
    <dgm:pt modelId="{5095384D-63A5-43B1-BFAB-F2F445F369AC}" type="sibTrans" cxnId="{74161CBA-49E8-4541-825A-5FA6BB27A653}">
      <dgm:prSet/>
      <dgm:spPr/>
      <dgm:t>
        <a:bodyPr/>
        <a:lstStyle/>
        <a:p>
          <a:endParaRPr lang="en-US"/>
        </a:p>
      </dgm:t>
    </dgm:pt>
    <dgm:pt modelId="{80BC78FD-6809-47E6-8BAE-9B35835DB2C2}">
      <dgm:prSet/>
      <dgm:spPr>
        <a:solidFill>
          <a:srgbClr val="04316A"/>
        </a:solidFill>
      </dgm:spPr>
      <dgm:t>
        <a:bodyPr/>
        <a:lstStyle/>
        <a:p>
          <a:r>
            <a:rPr lang="de-DE" dirty="0"/>
            <a:t>Weiterbildung</a:t>
          </a:r>
          <a:endParaRPr lang="en-US" dirty="0"/>
        </a:p>
      </dgm:t>
    </dgm:pt>
    <dgm:pt modelId="{5E8309FD-23B0-4EF6-8B04-596B18FEECCB}" type="parTrans" cxnId="{C6FC3ED7-6055-4274-A0B4-44849D844501}">
      <dgm:prSet/>
      <dgm:spPr/>
      <dgm:t>
        <a:bodyPr/>
        <a:lstStyle/>
        <a:p>
          <a:endParaRPr lang="en-US"/>
        </a:p>
      </dgm:t>
    </dgm:pt>
    <dgm:pt modelId="{37E3EBFD-75D0-49C9-AAB7-4DF8661743CD}" type="sibTrans" cxnId="{C6FC3ED7-6055-4274-A0B4-44849D844501}">
      <dgm:prSet/>
      <dgm:spPr/>
      <dgm:t>
        <a:bodyPr/>
        <a:lstStyle/>
        <a:p>
          <a:endParaRPr lang="en-US"/>
        </a:p>
      </dgm:t>
    </dgm:pt>
    <dgm:pt modelId="{7F8E319A-AA14-497E-B362-640F7FC51D7F}">
      <dgm:prSet/>
      <dgm:spPr>
        <a:solidFill>
          <a:srgbClr val="04316A"/>
        </a:solidFill>
      </dgm:spPr>
      <dgm:t>
        <a:bodyPr/>
        <a:lstStyle/>
        <a:p>
          <a:r>
            <a:rPr lang="de-DE"/>
            <a:t>Finanzmittel</a:t>
          </a:r>
          <a:endParaRPr lang="en-US"/>
        </a:p>
      </dgm:t>
    </dgm:pt>
    <dgm:pt modelId="{62493BAB-E841-4CC8-B80D-420B562B7A61}" type="parTrans" cxnId="{8F4BA122-ED62-4BD2-AF88-6E6B04558B4A}">
      <dgm:prSet/>
      <dgm:spPr/>
      <dgm:t>
        <a:bodyPr/>
        <a:lstStyle/>
        <a:p>
          <a:endParaRPr lang="en-US"/>
        </a:p>
      </dgm:t>
    </dgm:pt>
    <dgm:pt modelId="{38D9624D-C8D5-44C5-AEE6-BE3D51772E24}" type="sibTrans" cxnId="{8F4BA122-ED62-4BD2-AF88-6E6B04558B4A}">
      <dgm:prSet/>
      <dgm:spPr/>
      <dgm:t>
        <a:bodyPr/>
        <a:lstStyle/>
        <a:p>
          <a:endParaRPr lang="en-US"/>
        </a:p>
      </dgm:t>
    </dgm:pt>
    <dgm:pt modelId="{45E960BB-286F-4FDF-A373-680E53B57819}">
      <dgm:prSet/>
      <dgm:spPr>
        <a:solidFill>
          <a:srgbClr val="04316A"/>
        </a:solidFill>
      </dgm:spPr>
      <dgm:t>
        <a:bodyPr/>
        <a:lstStyle/>
        <a:p>
          <a:r>
            <a:rPr lang="de-DE" dirty="0"/>
            <a:t>INKULT | Inkubator für Lehrinnovationstransfer und neue Lernkultur</a:t>
          </a:r>
          <a:endParaRPr lang="de-DE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gm:t>
    </dgm:pt>
    <dgm:pt modelId="{894CF597-0319-4FF1-B771-BBF51BABD057}" type="parTrans" cxnId="{F28BC958-4963-4722-83F1-C217E8337506}">
      <dgm:prSet/>
      <dgm:spPr/>
      <dgm:t>
        <a:bodyPr/>
        <a:lstStyle/>
        <a:p>
          <a:endParaRPr lang="de-DE"/>
        </a:p>
      </dgm:t>
    </dgm:pt>
    <dgm:pt modelId="{A4724779-37D6-4B72-8053-CCBCD6E7B5FF}" type="sibTrans" cxnId="{F28BC958-4963-4722-83F1-C217E8337506}">
      <dgm:prSet/>
      <dgm:spPr/>
      <dgm:t>
        <a:bodyPr/>
        <a:lstStyle/>
        <a:p>
          <a:endParaRPr lang="de-DE"/>
        </a:p>
      </dgm:t>
    </dgm:pt>
    <dgm:pt modelId="{C79D97A6-E8B5-434D-B8E1-7FF3E1AACF65}" type="pres">
      <dgm:prSet presAssocID="{174BFF81-1CEA-4DC2-ADD9-4726FC53D5C3}" presName="linear" presStyleCnt="0">
        <dgm:presLayoutVars>
          <dgm:animLvl val="lvl"/>
          <dgm:resizeHandles val="exact"/>
        </dgm:presLayoutVars>
      </dgm:prSet>
      <dgm:spPr/>
    </dgm:pt>
    <dgm:pt modelId="{C54C8368-43AA-43FE-BB76-E17FBF3DDB5D}" type="pres">
      <dgm:prSet presAssocID="{38D2403C-6945-4A57-9B88-7DF941CCB775}" presName="parentText" presStyleLbl="node1" presStyleIdx="0" presStyleCnt="7" custLinFactY="99449" custLinFactNeighborX="168" custLinFactNeighborY="100000">
        <dgm:presLayoutVars>
          <dgm:chMax val="0"/>
          <dgm:bulletEnabled val="1"/>
        </dgm:presLayoutVars>
      </dgm:prSet>
      <dgm:spPr/>
    </dgm:pt>
    <dgm:pt modelId="{BB915AF9-BF7D-4EF9-988C-C3BEC1E78603}" type="pres">
      <dgm:prSet presAssocID="{9AB24E7F-A5AE-414F-B967-53967698F71B}" presName="spacer" presStyleCnt="0"/>
      <dgm:spPr/>
    </dgm:pt>
    <dgm:pt modelId="{98B06BC8-5A50-422C-BD7A-156F9DFC8588}" type="pres">
      <dgm:prSet presAssocID="{45E960BB-286F-4FDF-A373-680E53B57819}" presName="parentText" presStyleLbl="node1" presStyleIdx="1" presStyleCnt="7" custLinFactY="-100000" custLinFactNeighborY="-133839">
        <dgm:presLayoutVars>
          <dgm:chMax val="0"/>
          <dgm:bulletEnabled val="1"/>
        </dgm:presLayoutVars>
      </dgm:prSet>
      <dgm:spPr/>
    </dgm:pt>
    <dgm:pt modelId="{3C7B3901-5419-4AF4-8956-0F37B87EDA53}" type="pres">
      <dgm:prSet presAssocID="{A4724779-37D6-4B72-8053-CCBCD6E7B5FF}" presName="spacer" presStyleCnt="0"/>
      <dgm:spPr/>
    </dgm:pt>
    <dgm:pt modelId="{D6E42649-0A91-46CB-96B5-E345EB6879B3}" type="pres">
      <dgm:prSet presAssocID="{FF991BBA-81B6-4A73-A84B-38181DF61B0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3A72D89-00EA-4DE6-80A6-149523C20083}" type="pres">
      <dgm:prSet presAssocID="{15DFA5E5-192C-4571-8F33-20403839F720}" presName="spacer" presStyleCnt="0"/>
      <dgm:spPr/>
    </dgm:pt>
    <dgm:pt modelId="{01729CBF-9FB4-43E4-8CCF-7F6362259058}" type="pres">
      <dgm:prSet presAssocID="{C75F10B1-8152-45FF-88CE-6951770DC88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D5EBB20-2491-436D-9C4C-DB7830DBE87C}" type="pres">
      <dgm:prSet presAssocID="{2298ABF4-4E36-4539-9425-668AD3D39647}" presName="spacer" presStyleCnt="0"/>
      <dgm:spPr/>
    </dgm:pt>
    <dgm:pt modelId="{BCB77CA8-DF97-4E29-8561-CC81C537DAA4}" type="pres">
      <dgm:prSet presAssocID="{4C96967A-4EFC-4AA5-A52A-86C96699112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5A05E4F-AA42-4D44-A0C5-2F9885EF9C8B}" type="pres">
      <dgm:prSet presAssocID="{5095384D-63A5-43B1-BFAB-F2F445F369AC}" presName="spacer" presStyleCnt="0"/>
      <dgm:spPr/>
    </dgm:pt>
    <dgm:pt modelId="{0F373575-6C09-4361-AB9C-A229FD23DF09}" type="pres">
      <dgm:prSet presAssocID="{80BC78FD-6809-47E6-8BAE-9B35835DB2C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DD58BA6-34CE-4575-BA1A-9E6917EF09B7}" type="pres">
      <dgm:prSet presAssocID="{37E3EBFD-75D0-49C9-AAB7-4DF8661743CD}" presName="spacer" presStyleCnt="0"/>
      <dgm:spPr/>
    </dgm:pt>
    <dgm:pt modelId="{FDC1A8C9-F087-4D36-A52E-C12427F68FBF}" type="pres">
      <dgm:prSet presAssocID="{7F8E319A-AA14-497E-B362-640F7FC51D7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F4BA122-ED62-4BD2-AF88-6E6B04558B4A}" srcId="{174BFF81-1CEA-4DC2-ADD9-4726FC53D5C3}" destId="{7F8E319A-AA14-497E-B362-640F7FC51D7F}" srcOrd="6" destOrd="0" parTransId="{62493BAB-E841-4CC8-B80D-420B562B7A61}" sibTransId="{38D9624D-C8D5-44C5-AEE6-BE3D51772E24}"/>
    <dgm:cxn modelId="{ADA58225-6A35-45E1-B8D8-549001786422}" type="presOf" srcId="{38D2403C-6945-4A57-9B88-7DF941CCB775}" destId="{C54C8368-43AA-43FE-BB76-E17FBF3DDB5D}" srcOrd="0" destOrd="0" presId="urn:microsoft.com/office/officeart/2005/8/layout/vList2"/>
    <dgm:cxn modelId="{61316B36-1B50-4F00-932F-C32729BA18B6}" srcId="{174BFF81-1CEA-4DC2-ADD9-4726FC53D5C3}" destId="{C75F10B1-8152-45FF-88CE-6951770DC880}" srcOrd="3" destOrd="0" parTransId="{FC8D7545-B393-4569-85EE-8FD9DF4BBF50}" sibTransId="{2298ABF4-4E36-4539-9425-668AD3D39647}"/>
    <dgm:cxn modelId="{C3C14738-8DF2-44C9-B23E-36CE15100134}" type="presOf" srcId="{C75F10B1-8152-45FF-88CE-6951770DC880}" destId="{01729CBF-9FB4-43E4-8CCF-7F6362259058}" srcOrd="0" destOrd="0" presId="urn:microsoft.com/office/officeart/2005/8/layout/vList2"/>
    <dgm:cxn modelId="{E35F143E-02D8-43AD-9B50-D81E009DE05F}" type="presOf" srcId="{45E960BB-286F-4FDF-A373-680E53B57819}" destId="{98B06BC8-5A50-422C-BD7A-156F9DFC8588}" srcOrd="0" destOrd="0" presId="urn:microsoft.com/office/officeart/2005/8/layout/vList2"/>
    <dgm:cxn modelId="{E28F8F5F-7328-47AE-8C4B-9B68B683A541}" srcId="{174BFF81-1CEA-4DC2-ADD9-4726FC53D5C3}" destId="{38D2403C-6945-4A57-9B88-7DF941CCB775}" srcOrd="0" destOrd="0" parTransId="{995ED03D-5ED5-48D4-94A7-3F0C39B4EE46}" sibTransId="{9AB24E7F-A5AE-414F-B967-53967698F71B}"/>
    <dgm:cxn modelId="{FB130770-B111-4E40-8D5A-E25F95CE7E56}" type="presOf" srcId="{4C96967A-4EFC-4AA5-A52A-86C96699112A}" destId="{BCB77CA8-DF97-4E29-8561-CC81C537DAA4}" srcOrd="0" destOrd="0" presId="urn:microsoft.com/office/officeart/2005/8/layout/vList2"/>
    <dgm:cxn modelId="{A8BC9B54-E1B9-4DC8-9AB4-9E601F5F7B3C}" type="presOf" srcId="{FF991BBA-81B6-4A73-A84B-38181DF61B02}" destId="{D6E42649-0A91-46CB-96B5-E345EB6879B3}" srcOrd="0" destOrd="0" presId="urn:microsoft.com/office/officeart/2005/8/layout/vList2"/>
    <dgm:cxn modelId="{679A0558-95CE-49B8-A60A-D7D216B377D6}" srcId="{174BFF81-1CEA-4DC2-ADD9-4726FC53D5C3}" destId="{FF991BBA-81B6-4A73-A84B-38181DF61B02}" srcOrd="2" destOrd="0" parTransId="{FC8C5629-C8D1-4E1E-B76C-E8F85444183B}" sibTransId="{15DFA5E5-192C-4571-8F33-20403839F720}"/>
    <dgm:cxn modelId="{F28BC958-4963-4722-83F1-C217E8337506}" srcId="{174BFF81-1CEA-4DC2-ADD9-4726FC53D5C3}" destId="{45E960BB-286F-4FDF-A373-680E53B57819}" srcOrd="1" destOrd="0" parTransId="{894CF597-0319-4FF1-B771-BBF51BABD057}" sibTransId="{A4724779-37D6-4B72-8053-CCBCD6E7B5FF}"/>
    <dgm:cxn modelId="{0AB63A85-AFBC-450F-AB8A-CAB065B2B114}" type="presOf" srcId="{174BFF81-1CEA-4DC2-ADD9-4726FC53D5C3}" destId="{C79D97A6-E8B5-434D-B8E1-7FF3E1AACF65}" srcOrd="0" destOrd="0" presId="urn:microsoft.com/office/officeart/2005/8/layout/vList2"/>
    <dgm:cxn modelId="{74161CBA-49E8-4541-825A-5FA6BB27A653}" srcId="{174BFF81-1CEA-4DC2-ADD9-4726FC53D5C3}" destId="{4C96967A-4EFC-4AA5-A52A-86C96699112A}" srcOrd="4" destOrd="0" parTransId="{7977CB2E-EFD0-478E-959D-BDA7B77CD919}" sibTransId="{5095384D-63A5-43B1-BFAB-F2F445F369AC}"/>
    <dgm:cxn modelId="{C6FC3ED7-6055-4274-A0B4-44849D844501}" srcId="{174BFF81-1CEA-4DC2-ADD9-4726FC53D5C3}" destId="{80BC78FD-6809-47E6-8BAE-9B35835DB2C2}" srcOrd="5" destOrd="0" parTransId="{5E8309FD-23B0-4EF6-8B04-596B18FEECCB}" sibTransId="{37E3EBFD-75D0-49C9-AAB7-4DF8661743CD}"/>
    <dgm:cxn modelId="{C72CE0DA-D5EB-4351-99EC-2B852572AB73}" type="presOf" srcId="{7F8E319A-AA14-497E-B362-640F7FC51D7F}" destId="{FDC1A8C9-F087-4D36-A52E-C12427F68FBF}" srcOrd="0" destOrd="0" presId="urn:microsoft.com/office/officeart/2005/8/layout/vList2"/>
    <dgm:cxn modelId="{238685F3-F7D1-4D70-9EBE-B140DD09BA3E}" type="presOf" srcId="{80BC78FD-6809-47E6-8BAE-9B35835DB2C2}" destId="{0F373575-6C09-4361-AB9C-A229FD23DF09}" srcOrd="0" destOrd="0" presId="urn:microsoft.com/office/officeart/2005/8/layout/vList2"/>
    <dgm:cxn modelId="{E0F05AAC-3B5F-4B6B-B384-6D87ED19D9F3}" type="presParOf" srcId="{C79D97A6-E8B5-434D-B8E1-7FF3E1AACF65}" destId="{C54C8368-43AA-43FE-BB76-E17FBF3DDB5D}" srcOrd="0" destOrd="0" presId="urn:microsoft.com/office/officeart/2005/8/layout/vList2"/>
    <dgm:cxn modelId="{AD54AB77-1933-4E13-8C20-157E1E134025}" type="presParOf" srcId="{C79D97A6-E8B5-434D-B8E1-7FF3E1AACF65}" destId="{BB915AF9-BF7D-4EF9-988C-C3BEC1E78603}" srcOrd="1" destOrd="0" presId="urn:microsoft.com/office/officeart/2005/8/layout/vList2"/>
    <dgm:cxn modelId="{149A03F5-6365-4125-8984-15BE00C721A8}" type="presParOf" srcId="{C79D97A6-E8B5-434D-B8E1-7FF3E1AACF65}" destId="{98B06BC8-5A50-422C-BD7A-156F9DFC8588}" srcOrd="2" destOrd="0" presId="urn:microsoft.com/office/officeart/2005/8/layout/vList2"/>
    <dgm:cxn modelId="{21E070AD-2EA5-480C-9264-B504C1AB5DF5}" type="presParOf" srcId="{C79D97A6-E8B5-434D-B8E1-7FF3E1AACF65}" destId="{3C7B3901-5419-4AF4-8956-0F37B87EDA53}" srcOrd="3" destOrd="0" presId="urn:microsoft.com/office/officeart/2005/8/layout/vList2"/>
    <dgm:cxn modelId="{FD693A8C-E513-4CAE-ACA2-CEAB62EC1709}" type="presParOf" srcId="{C79D97A6-E8B5-434D-B8E1-7FF3E1AACF65}" destId="{D6E42649-0A91-46CB-96B5-E345EB6879B3}" srcOrd="4" destOrd="0" presId="urn:microsoft.com/office/officeart/2005/8/layout/vList2"/>
    <dgm:cxn modelId="{1F8713BD-8CFF-465A-A02B-1ADE3988EFF0}" type="presParOf" srcId="{C79D97A6-E8B5-434D-B8E1-7FF3E1AACF65}" destId="{43A72D89-00EA-4DE6-80A6-149523C20083}" srcOrd="5" destOrd="0" presId="urn:microsoft.com/office/officeart/2005/8/layout/vList2"/>
    <dgm:cxn modelId="{940A2D28-FB29-4863-AA97-BC8B5889DAC0}" type="presParOf" srcId="{C79D97A6-E8B5-434D-B8E1-7FF3E1AACF65}" destId="{01729CBF-9FB4-43E4-8CCF-7F6362259058}" srcOrd="6" destOrd="0" presId="urn:microsoft.com/office/officeart/2005/8/layout/vList2"/>
    <dgm:cxn modelId="{FB77696D-F891-4855-8C9B-D49349B92B0C}" type="presParOf" srcId="{C79D97A6-E8B5-434D-B8E1-7FF3E1AACF65}" destId="{8D5EBB20-2491-436D-9C4C-DB7830DBE87C}" srcOrd="7" destOrd="0" presId="urn:microsoft.com/office/officeart/2005/8/layout/vList2"/>
    <dgm:cxn modelId="{09595AB7-CFC8-438E-9E32-AB80FAE5A255}" type="presParOf" srcId="{C79D97A6-E8B5-434D-B8E1-7FF3E1AACF65}" destId="{BCB77CA8-DF97-4E29-8561-CC81C537DAA4}" srcOrd="8" destOrd="0" presId="urn:microsoft.com/office/officeart/2005/8/layout/vList2"/>
    <dgm:cxn modelId="{08C46667-642E-4FEF-8525-F22E4346443E}" type="presParOf" srcId="{C79D97A6-E8B5-434D-B8E1-7FF3E1AACF65}" destId="{25A05E4F-AA42-4D44-A0C5-2F9885EF9C8B}" srcOrd="9" destOrd="0" presId="urn:microsoft.com/office/officeart/2005/8/layout/vList2"/>
    <dgm:cxn modelId="{504CCA90-65B3-4057-A295-BA1113B121F2}" type="presParOf" srcId="{C79D97A6-E8B5-434D-B8E1-7FF3E1AACF65}" destId="{0F373575-6C09-4361-AB9C-A229FD23DF09}" srcOrd="10" destOrd="0" presId="urn:microsoft.com/office/officeart/2005/8/layout/vList2"/>
    <dgm:cxn modelId="{E01E0EF7-5DBB-41E7-844A-CF2AA72265CA}" type="presParOf" srcId="{C79D97A6-E8B5-434D-B8E1-7FF3E1AACF65}" destId="{6DD58BA6-34CE-4575-BA1A-9E6917EF09B7}" srcOrd="11" destOrd="0" presId="urn:microsoft.com/office/officeart/2005/8/layout/vList2"/>
    <dgm:cxn modelId="{6505B7AE-D1F5-4A5E-984C-BBBD4F4075A8}" type="presParOf" srcId="{C79D97A6-E8B5-434D-B8E1-7FF3E1AACF65}" destId="{FDC1A8C9-F087-4D36-A52E-C12427F68FB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C8368-43AA-43FE-BB76-E17FBF3DDB5D}">
      <dsp:nvSpPr>
        <dsp:cNvPr id="0" name=""/>
        <dsp:cNvSpPr/>
      </dsp:nvSpPr>
      <dsp:spPr>
        <a:xfrm>
          <a:off x="0" y="857833"/>
          <a:ext cx="5580064" cy="5382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rgbClr val="0431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Wintersemester</a:t>
          </a:r>
          <a:r>
            <a:rPr lang="en-US" sz="2300" kern="1200" dirty="0"/>
            <a:t> 2022/2023</a:t>
          </a:r>
        </a:p>
      </dsp:txBody>
      <dsp:txXfrm>
        <a:off x="26273" y="884106"/>
        <a:ext cx="5527518" cy="485654"/>
      </dsp:txXfrm>
    </dsp:sp>
    <dsp:sp modelId="{D6E42649-0A91-46CB-96B5-E345EB6879B3}">
      <dsp:nvSpPr>
        <dsp:cNvPr id="0" name=""/>
        <dsp:cNvSpPr/>
      </dsp:nvSpPr>
      <dsp:spPr>
        <a:xfrm>
          <a:off x="0" y="248406"/>
          <a:ext cx="5580064" cy="5382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01.05.2022 - 30.04.2023</a:t>
          </a:r>
        </a:p>
      </dsp:txBody>
      <dsp:txXfrm>
        <a:off x="26273" y="274679"/>
        <a:ext cx="5527518" cy="485654"/>
      </dsp:txXfrm>
    </dsp:sp>
    <dsp:sp modelId="{01729CBF-9FB4-43E4-8CCF-7F6362259058}">
      <dsp:nvSpPr>
        <dsp:cNvPr id="0" name=""/>
        <dsp:cNvSpPr/>
      </dsp:nvSpPr>
      <dsp:spPr>
        <a:xfrm>
          <a:off x="0" y="1472165"/>
          <a:ext cx="5580064" cy="5382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1 von 4 Hochschulen</a:t>
          </a:r>
          <a:endParaRPr lang="en-US" sz="2300" kern="1200" dirty="0"/>
        </a:p>
      </dsp:txBody>
      <dsp:txXfrm>
        <a:off x="26273" y="1498438"/>
        <a:ext cx="5527518" cy="485654"/>
      </dsp:txXfrm>
    </dsp:sp>
    <dsp:sp modelId="{BCB77CA8-DF97-4E29-8561-CC81C537DAA4}">
      <dsp:nvSpPr>
        <dsp:cNvPr id="0" name=""/>
        <dsp:cNvSpPr/>
      </dsp:nvSpPr>
      <dsp:spPr>
        <a:xfrm>
          <a:off x="0" y="2076605"/>
          <a:ext cx="5580064" cy="5382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Verzahnung</a:t>
          </a:r>
          <a:r>
            <a:rPr lang="en-US" sz="2300" kern="1200" dirty="0"/>
            <a:t> analog UND digital</a:t>
          </a:r>
        </a:p>
      </dsp:txBody>
      <dsp:txXfrm>
        <a:off x="26273" y="2102878"/>
        <a:ext cx="5527518" cy="485654"/>
      </dsp:txXfrm>
    </dsp:sp>
    <dsp:sp modelId="{0F373575-6C09-4361-AB9C-A229FD23DF09}">
      <dsp:nvSpPr>
        <dsp:cNvPr id="0" name=""/>
        <dsp:cNvSpPr/>
      </dsp:nvSpPr>
      <dsp:spPr>
        <a:xfrm>
          <a:off x="0" y="2681045"/>
          <a:ext cx="5580064" cy="5382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Kreatives didaktisches Potenzial nutzen</a:t>
          </a:r>
          <a:endParaRPr lang="en-US" sz="2300" kern="1200" dirty="0"/>
        </a:p>
      </dsp:txBody>
      <dsp:txXfrm>
        <a:off x="26273" y="2707318"/>
        <a:ext cx="5527518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C8368-43AA-43FE-BB76-E17FBF3DDB5D}">
      <dsp:nvSpPr>
        <dsp:cNvPr id="0" name=""/>
        <dsp:cNvSpPr/>
      </dsp:nvSpPr>
      <dsp:spPr>
        <a:xfrm>
          <a:off x="0" y="868687"/>
          <a:ext cx="6676965" cy="3978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rgbClr val="0431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15 Lehrprojekte gefördert</a:t>
          </a:r>
          <a:endParaRPr lang="en-US" sz="1700" kern="1200" dirty="0"/>
        </a:p>
      </dsp:txBody>
      <dsp:txXfrm>
        <a:off x="19419" y="888106"/>
        <a:ext cx="6638127" cy="358962"/>
      </dsp:txXfrm>
    </dsp:sp>
    <dsp:sp modelId="{98B06BC8-5A50-422C-BD7A-156F9DFC8588}">
      <dsp:nvSpPr>
        <dsp:cNvPr id="0" name=""/>
        <dsp:cNvSpPr/>
      </dsp:nvSpPr>
      <dsp:spPr>
        <a:xfrm>
          <a:off x="0" y="407551"/>
          <a:ext cx="6676965" cy="3978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INKULT | Inkubator für Lehrinnovationstransfer und neue Lernkultur</a:t>
          </a:r>
          <a:endParaRPr lang="de-DE" sz="1700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  <a:sym typeface="Wingdings" panose="05000000000000000000" pitchFamily="2" charset="2"/>
          </a:endParaRPr>
        </a:p>
      </dsp:txBody>
      <dsp:txXfrm>
        <a:off x="19419" y="426970"/>
        <a:ext cx="6638127" cy="358962"/>
      </dsp:txXfrm>
    </dsp:sp>
    <dsp:sp modelId="{D6E42649-0A91-46CB-96B5-E345EB6879B3}">
      <dsp:nvSpPr>
        <dsp:cNvPr id="0" name=""/>
        <dsp:cNvSpPr/>
      </dsp:nvSpPr>
      <dsp:spPr>
        <a:xfrm>
          <a:off x="0" y="1317639"/>
          <a:ext cx="6676965" cy="3978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Erfahrungsaustausch</a:t>
          </a:r>
          <a:endParaRPr lang="en-US" sz="1700" kern="1200"/>
        </a:p>
      </dsp:txBody>
      <dsp:txXfrm>
        <a:off x="19419" y="1337058"/>
        <a:ext cx="6638127" cy="358962"/>
      </dsp:txXfrm>
    </dsp:sp>
    <dsp:sp modelId="{01729CBF-9FB4-43E4-8CCF-7F6362259058}">
      <dsp:nvSpPr>
        <dsp:cNvPr id="0" name=""/>
        <dsp:cNvSpPr/>
      </dsp:nvSpPr>
      <dsp:spPr>
        <a:xfrm>
          <a:off x="0" y="1764399"/>
          <a:ext cx="6676965" cy="3978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Mediendidaktische Beratung bei Planung und Umsetzung</a:t>
          </a:r>
          <a:endParaRPr lang="en-US" sz="1700" kern="1200" dirty="0"/>
        </a:p>
      </dsp:txBody>
      <dsp:txXfrm>
        <a:off x="19419" y="1783818"/>
        <a:ext cx="6638127" cy="358962"/>
      </dsp:txXfrm>
    </dsp:sp>
    <dsp:sp modelId="{BCB77CA8-DF97-4E29-8561-CC81C537DAA4}">
      <dsp:nvSpPr>
        <dsp:cNvPr id="0" name=""/>
        <dsp:cNvSpPr/>
      </dsp:nvSpPr>
      <dsp:spPr>
        <a:xfrm>
          <a:off x="0" y="2211159"/>
          <a:ext cx="6676965" cy="3978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Evaluation</a:t>
          </a:r>
          <a:endParaRPr lang="en-US" sz="1700" kern="1200"/>
        </a:p>
      </dsp:txBody>
      <dsp:txXfrm>
        <a:off x="19419" y="2230578"/>
        <a:ext cx="6638127" cy="358962"/>
      </dsp:txXfrm>
    </dsp:sp>
    <dsp:sp modelId="{0F373575-6C09-4361-AB9C-A229FD23DF09}">
      <dsp:nvSpPr>
        <dsp:cNvPr id="0" name=""/>
        <dsp:cNvSpPr/>
      </dsp:nvSpPr>
      <dsp:spPr>
        <a:xfrm>
          <a:off x="0" y="2657919"/>
          <a:ext cx="6676965" cy="3978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Weiterbildung</a:t>
          </a:r>
          <a:endParaRPr lang="en-US" sz="1700" kern="1200" dirty="0"/>
        </a:p>
      </dsp:txBody>
      <dsp:txXfrm>
        <a:off x="19419" y="2677338"/>
        <a:ext cx="6638127" cy="358962"/>
      </dsp:txXfrm>
    </dsp:sp>
    <dsp:sp modelId="{FDC1A8C9-F087-4D36-A52E-C12427F68FBF}">
      <dsp:nvSpPr>
        <dsp:cNvPr id="0" name=""/>
        <dsp:cNvSpPr/>
      </dsp:nvSpPr>
      <dsp:spPr>
        <a:xfrm>
          <a:off x="0" y="3104679"/>
          <a:ext cx="6676965" cy="397800"/>
        </a:xfrm>
        <a:prstGeom prst="roundRect">
          <a:avLst/>
        </a:prstGeom>
        <a:solidFill>
          <a:srgbClr val="04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Finanzmittel</a:t>
          </a:r>
          <a:endParaRPr lang="en-US" sz="1700" kern="1200"/>
        </a:p>
      </dsp:txBody>
      <dsp:txXfrm>
        <a:off x="19419" y="3124098"/>
        <a:ext cx="6638127" cy="3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25.10.2023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25.10.2023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12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34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058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21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45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63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4450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15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61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6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724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43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rgbClr val="04316A">
                  <a:alpha val="50000"/>
                </a:srgb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B0B422D-422E-4796-8EA3-E0C93BC35646}"/>
              </a:ext>
            </a:extLst>
          </p:cNvPr>
          <p:cNvSpPr/>
          <p:nvPr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7" name="Grafik 58">
            <a:extLst>
              <a:ext uri="{FF2B5EF4-FFF2-40B4-BE49-F238E27FC236}">
                <a16:creationId xmlns:a16="http://schemas.microsoft.com/office/drawing/2014/main" id="{2DC4FFC6-FAE6-4875-89B0-1ECA9FE11309}"/>
              </a:ext>
            </a:extLst>
          </p:cNvPr>
          <p:cNvGrpSpPr/>
          <p:nvPr/>
        </p:nvGrpSpPr>
        <p:grpSpPr>
          <a:xfrm>
            <a:off x="520163" y="293688"/>
            <a:ext cx="2592823" cy="362285"/>
            <a:chOff x="2151786" y="327912"/>
            <a:chExt cx="2333060" cy="325989"/>
          </a:xfrm>
          <a:solidFill>
            <a:schemeClr val="tx1"/>
          </a:solidFill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052ECEA4-6656-46DE-9913-B481507F2246}"/>
                </a:ext>
              </a:extLst>
            </p:cNvPr>
            <p:cNvSpPr/>
            <p:nvPr/>
          </p:nvSpPr>
          <p:spPr>
            <a:xfrm>
              <a:off x="2151786" y="334274"/>
              <a:ext cx="70316" cy="111996"/>
            </a:xfrm>
            <a:custGeom>
              <a:avLst/>
              <a:gdLst>
                <a:gd name="connsiteX0" fmla="*/ 70317 w 70316"/>
                <a:gd name="connsiteY0" fmla="*/ 18294 h 111996"/>
                <a:gd name="connsiteX1" fmla="*/ 19886 w 70316"/>
                <a:gd name="connsiteY1" fmla="*/ 18294 h 111996"/>
                <a:gd name="connsiteX2" fmla="*/ 19886 w 70316"/>
                <a:gd name="connsiteY2" fmla="*/ 46135 h 111996"/>
                <a:gd name="connsiteX3" fmla="*/ 57588 w 70316"/>
                <a:gd name="connsiteY3" fmla="*/ 46135 h 111996"/>
                <a:gd name="connsiteX4" fmla="*/ 57588 w 70316"/>
                <a:gd name="connsiteY4" fmla="*/ 64273 h 111996"/>
                <a:gd name="connsiteX5" fmla="*/ 19886 w 70316"/>
                <a:gd name="connsiteY5" fmla="*/ 64273 h 111996"/>
                <a:gd name="connsiteX6" fmla="*/ 19886 w 70316"/>
                <a:gd name="connsiteY6" fmla="*/ 111997 h 111996"/>
                <a:gd name="connsiteX7" fmla="*/ 0 w 70316"/>
                <a:gd name="connsiteY7" fmla="*/ 111997 h 111996"/>
                <a:gd name="connsiteX8" fmla="*/ 0 w 70316"/>
                <a:gd name="connsiteY8" fmla="*/ 0 h 111996"/>
                <a:gd name="connsiteX9" fmla="*/ 70317 w 70316"/>
                <a:gd name="connsiteY9" fmla="*/ 0 h 111996"/>
                <a:gd name="connsiteX10" fmla="*/ 70317 w 70316"/>
                <a:gd name="connsiteY10" fmla="*/ 18294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16" h="11199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79E51346-5508-499A-8840-A445143E194B}"/>
                </a:ext>
              </a:extLst>
            </p:cNvPr>
            <p:cNvSpPr/>
            <p:nvPr/>
          </p:nvSpPr>
          <p:spPr>
            <a:xfrm>
              <a:off x="2232916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EC65699C-B90A-4423-8DFB-925E7DB6372A}"/>
                </a:ext>
              </a:extLst>
            </p:cNvPr>
            <p:cNvSpPr/>
            <p:nvPr/>
          </p:nvSpPr>
          <p:spPr>
            <a:xfrm>
              <a:off x="2295365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7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7 w 24022"/>
                <a:gd name="connsiteY8" fmla="*/ 35952 h 116926"/>
                <a:gd name="connsiteX9" fmla="*/ 21477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FCA0445-E885-4586-965F-FFAEC07B96ED}"/>
                </a:ext>
              </a:extLst>
            </p:cNvPr>
            <p:cNvSpPr/>
            <p:nvPr/>
          </p:nvSpPr>
          <p:spPr>
            <a:xfrm>
              <a:off x="2336779" y="363231"/>
              <a:ext cx="73976" cy="84948"/>
            </a:xfrm>
            <a:custGeom>
              <a:avLst/>
              <a:gdLst>
                <a:gd name="connsiteX0" fmla="*/ 40089 w 73976"/>
                <a:gd name="connsiteY0" fmla="*/ 84949 h 84948"/>
                <a:gd name="connsiteX1" fmla="*/ 0 w 73976"/>
                <a:gd name="connsiteY1" fmla="*/ 42317 h 84948"/>
                <a:gd name="connsiteX2" fmla="*/ 38024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49 w 73976"/>
                <a:gd name="connsiteY5" fmla="*/ 48999 h 84948"/>
                <a:gd name="connsiteX6" fmla="*/ 40248 w 73976"/>
                <a:gd name="connsiteY6" fmla="*/ 68725 h 84948"/>
                <a:gd name="connsiteX7" fmla="*/ 60134 w 73976"/>
                <a:gd name="connsiteY7" fmla="*/ 59179 h 84948"/>
                <a:gd name="connsiteX8" fmla="*/ 71905 w 73976"/>
                <a:gd name="connsiteY8" fmla="*/ 71589 h 84948"/>
                <a:gd name="connsiteX9" fmla="*/ 40089 w 73976"/>
                <a:gd name="connsiteY9" fmla="*/ 84949 h 84948"/>
                <a:gd name="connsiteX10" fmla="*/ 18931 w 73976"/>
                <a:gd name="connsiteY10" fmla="*/ 35154 h 84948"/>
                <a:gd name="connsiteX11" fmla="*/ 55679 w 73976"/>
                <a:gd name="connsiteY11" fmla="*/ 35154 h 84948"/>
                <a:gd name="connsiteX12" fmla="*/ 37703 w 73976"/>
                <a:gd name="connsiteY12" fmla="*/ 15587 h 84948"/>
                <a:gd name="connsiteX13" fmla="*/ 18931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0404EAA-0A9F-4486-BEA0-E1D3BC2B6829}"/>
                </a:ext>
              </a:extLst>
            </p:cNvPr>
            <p:cNvSpPr/>
            <p:nvPr/>
          </p:nvSpPr>
          <p:spPr>
            <a:xfrm>
              <a:off x="2427215" y="327912"/>
              <a:ext cx="75723" cy="120267"/>
            </a:xfrm>
            <a:custGeom>
              <a:avLst/>
              <a:gdLst>
                <a:gd name="connsiteX0" fmla="*/ 0 w 75723"/>
                <a:gd name="connsiteY0" fmla="*/ 77635 h 120267"/>
                <a:gd name="connsiteX1" fmla="*/ 32929 w 75723"/>
                <a:gd name="connsiteY1" fmla="*/ 35319 h 120267"/>
                <a:gd name="connsiteX2" fmla="*/ 56474 w 75723"/>
                <a:gd name="connsiteY2" fmla="*/ 46294 h 120267"/>
                <a:gd name="connsiteX3" fmla="*/ 56792 w 75723"/>
                <a:gd name="connsiteY3" fmla="*/ 46294 h 120267"/>
                <a:gd name="connsiteX4" fmla="*/ 56792 w 75723"/>
                <a:gd name="connsiteY4" fmla="*/ 4773 h 120267"/>
                <a:gd name="connsiteX5" fmla="*/ 75723 w 75723"/>
                <a:gd name="connsiteY5" fmla="*/ 0 h 120267"/>
                <a:gd name="connsiteX6" fmla="*/ 75723 w 75723"/>
                <a:gd name="connsiteY6" fmla="*/ 118358 h 120267"/>
                <a:gd name="connsiteX7" fmla="*/ 57270 w 75723"/>
                <a:gd name="connsiteY7" fmla="*/ 118358 h 120267"/>
                <a:gd name="connsiteX8" fmla="*/ 57270 w 75723"/>
                <a:gd name="connsiteY8" fmla="*/ 108815 h 120267"/>
                <a:gd name="connsiteX9" fmla="*/ 56952 w 75723"/>
                <a:gd name="connsiteY9" fmla="*/ 108815 h 120267"/>
                <a:gd name="connsiteX10" fmla="*/ 32611 w 75723"/>
                <a:gd name="connsiteY10" fmla="*/ 120267 h 120267"/>
                <a:gd name="connsiteX11" fmla="*/ 0 w 75723"/>
                <a:gd name="connsiteY11" fmla="*/ 77635 h 120267"/>
                <a:gd name="connsiteX12" fmla="*/ 18772 w 75723"/>
                <a:gd name="connsiteY12" fmla="*/ 77635 h 120267"/>
                <a:gd name="connsiteX13" fmla="*/ 37543 w 75723"/>
                <a:gd name="connsiteY13" fmla="*/ 103564 h 120267"/>
                <a:gd name="connsiteX14" fmla="*/ 56792 w 75723"/>
                <a:gd name="connsiteY14" fmla="*/ 92904 h 120267"/>
                <a:gd name="connsiteX15" fmla="*/ 56792 w 75723"/>
                <a:gd name="connsiteY15" fmla="*/ 63316 h 120267"/>
                <a:gd name="connsiteX16" fmla="*/ 37543 w 75723"/>
                <a:gd name="connsiteY16" fmla="*/ 52497 h 120267"/>
                <a:gd name="connsiteX17" fmla="*/ 18772 w 75723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23" h="120267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467CE4D5-5969-4819-A1C9-F28582C22293}"/>
                </a:ext>
              </a:extLst>
            </p:cNvPr>
            <p:cNvSpPr/>
            <p:nvPr/>
          </p:nvSpPr>
          <p:spPr>
            <a:xfrm>
              <a:off x="2527597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DAFAB8A-499E-49DF-862C-32DB81723988}"/>
                </a:ext>
              </a:extLst>
            </p:cNvPr>
            <p:cNvSpPr/>
            <p:nvPr/>
          </p:nvSpPr>
          <p:spPr>
            <a:xfrm>
              <a:off x="2590043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6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6 w 24022"/>
                <a:gd name="connsiteY8" fmla="*/ 35952 h 116926"/>
                <a:gd name="connsiteX9" fmla="*/ 21476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B3236A54-2054-449A-AC93-3D0F670D2A9A}"/>
                </a:ext>
              </a:extLst>
            </p:cNvPr>
            <p:cNvSpPr/>
            <p:nvPr/>
          </p:nvSpPr>
          <p:spPr>
            <a:xfrm>
              <a:off x="2631824" y="363228"/>
              <a:ext cx="68245" cy="84951"/>
            </a:xfrm>
            <a:custGeom>
              <a:avLst/>
              <a:gdLst>
                <a:gd name="connsiteX0" fmla="*/ 67771 w 68245"/>
                <a:gd name="connsiteY0" fmla="*/ 71908 h 84951"/>
                <a:gd name="connsiteX1" fmla="*/ 38816 w 68245"/>
                <a:gd name="connsiteY1" fmla="*/ 84951 h 84951"/>
                <a:gd name="connsiteX2" fmla="*/ 0 w 68245"/>
                <a:gd name="connsiteY2" fmla="*/ 42794 h 84951"/>
                <a:gd name="connsiteX3" fmla="*/ 39134 w 68245"/>
                <a:gd name="connsiteY3" fmla="*/ 0 h 84951"/>
                <a:gd name="connsiteX4" fmla="*/ 68245 w 68245"/>
                <a:gd name="connsiteY4" fmla="*/ 13839 h 84951"/>
                <a:gd name="connsiteX5" fmla="*/ 55201 w 68245"/>
                <a:gd name="connsiteY5" fmla="*/ 26250 h 84951"/>
                <a:gd name="connsiteX6" fmla="*/ 38975 w 68245"/>
                <a:gd name="connsiteY6" fmla="*/ 17340 h 84951"/>
                <a:gd name="connsiteX7" fmla="*/ 18931 w 68245"/>
                <a:gd name="connsiteY7" fmla="*/ 42476 h 84951"/>
                <a:gd name="connsiteX8" fmla="*/ 38816 w 68245"/>
                <a:gd name="connsiteY8" fmla="*/ 67771 h 84951"/>
                <a:gd name="connsiteX9" fmla="*/ 55520 w 68245"/>
                <a:gd name="connsiteY9" fmla="*/ 58861 h 84951"/>
                <a:gd name="connsiteX10" fmla="*/ 67771 w 68245"/>
                <a:gd name="connsiteY10" fmla="*/ 71908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5" h="84951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FE11870F-FADC-4794-A5C5-3C43EAD0C96E}"/>
                </a:ext>
              </a:extLst>
            </p:cNvPr>
            <p:cNvSpPr/>
            <p:nvPr/>
          </p:nvSpPr>
          <p:spPr>
            <a:xfrm>
              <a:off x="2716310" y="327912"/>
              <a:ext cx="69680" cy="118358"/>
            </a:xfrm>
            <a:custGeom>
              <a:avLst/>
              <a:gdLst>
                <a:gd name="connsiteX0" fmla="*/ 69677 w 69680"/>
                <a:gd name="connsiteY0" fmla="*/ 118358 h 118358"/>
                <a:gd name="connsiteX1" fmla="*/ 50746 w 69680"/>
                <a:gd name="connsiteY1" fmla="*/ 118358 h 118358"/>
                <a:gd name="connsiteX2" fmla="*/ 50746 w 69680"/>
                <a:gd name="connsiteY2" fmla="*/ 72067 h 118358"/>
                <a:gd name="connsiteX3" fmla="*/ 35793 w 69680"/>
                <a:gd name="connsiteY3" fmla="*/ 52340 h 118358"/>
                <a:gd name="connsiteX4" fmla="*/ 18931 w 69680"/>
                <a:gd name="connsiteY4" fmla="*/ 71908 h 118358"/>
                <a:gd name="connsiteX5" fmla="*/ 18931 w 69680"/>
                <a:gd name="connsiteY5" fmla="*/ 118358 h 118358"/>
                <a:gd name="connsiteX6" fmla="*/ 0 w 69680"/>
                <a:gd name="connsiteY6" fmla="*/ 118358 h 118358"/>
                <a:gd name="connsiteX7" fmla="*/ 0 w 69680"/>
                <a:gd name="connsiteY7" fmla="*/ 4773 h 118358"/>
                <a:gd name="connsiteX8" fmla="*/ 18931 w 69680"/>
                <a:gd name="connsiteY8" fmla="*/ 0 h 118358"/>
                <a:gd name="connsiteX9" fmla="*/ 18931 w 69680"/>
                <a:gd name="connsiteY9" fmla="*/ 47090 h 118358"/>
                <a:gd name="connsiteX10" fmla="*/ 19249 w 69680"/>
                <a:gd name="connsiteY10" fmla="*/ 47090 h 118358"/>
                <a:gd name="connsiteX11" fmla="*/ 42953 w 69680"/>
                <a:gd name="connsiteY11" fmla="*/ 35319 h 118358"/>
                <a:gd name="connsiteX12" fmla="*/ 69680 w 69680"/>
                <a:gd name="connsiteY12" fmla="*/ 68092 h 118358"/>
                <a:gd name="connsiteX13" fmla="*/ 69680 w 69680"/>
                <a:gd name="connsiteY13" fmla="*/ 11835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118358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950FC3-3406-4DBD-8342-8E86902B49E9}"/>
                </a:ext>
              </a:extLst>
            </p:cNvPr>
            <p:cNvSpPr/>
            <p:nvPr/>
          </p:nvSpPr>
          <p:spPr>
            <a:xfrm>
              <a:off x="2807713" y="387569"/>
              <a:ext cx="39770" cy="17979"/>
            </a:xfrm>
            <a:custGeom>
              <a:avLst/>
              <a:gdLst>
                <a:gd name="connsiteX0" fmla="*/ 39771 w 39770"/>
                <a:gd name="connsiteY0" fmla="*/ 17979 h 17979"/>
                <a:gd name="connsiteX1" fmla="*/ 0 w 39770"/>
                <a:gd name="connsiteY1" fmla="*/ 17979 h 17979"/>
                <a:gd name="connsiteX2" fmla="*/ 0 w 39770"/>
                <a:gd name="connsiteY2" fmla="*/ 0 h 17979"/>
                <a:gd name="connsiteX3" fmla="*/ 39771 w 39770"/>
                <a:gd name="connsiteY3" fmla="*/ 0 h 17979"/>
                <a:gd name="connsiteX4" fmla="*/ 39771 w 39770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9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D61DEE7-FA97-4D40-AD1F-DFB7333BE0D3}"/>
                </a:ext>
              </a:extLst>
            </p:cNvPr>
            <p:cNvSpPr/>
            <p:nvPr/>
          </p:nvSpPr>
          <p:spPr>
            <a:xfrm>
              <a:off x="2857227" y="334274"/>
              <a:ext cx="104359" cy="111996"/>
            </a:xfrm>
            <a:custGeom>
              <a:avLst/>
              <a:gdLst>
                <a:gd name="connsiteX0" fmla="*/ 41680 w 104359"/>
                <a:gd name="connsiteY0" fmla="*/ 0 h 111996"/>
                <a:gd name="connsiteX1" fmla="*/ 62680 w 104359"/>
                <a:gd name="connsiteY1" fmla="*/ 0 h 111996"/>
                <a:gd name="connsiteX2" fmla="*/ 104360 w 104359"/>
                <a:gd name="connsiteY2" fmla="*/ 111997 h 111996"/>
                <a:gd name="connsiteX3" fmla="*/ 82568 w 104359"/>
                <a:gd name="connsiteY3" fmla="*/ 111997 h 111996"/>
                <a:gd name="connsiteX4" fmla="*/ 74453 w 104359"/>
                <a:gd name="connsiteY4" fmla="*/ 88134 h 111996"/>
                <a:gd name="connsiteX5" fmla="*/ 29273 w 104359"/>
                <a:gd name="connsiteY5" fmla="*/ 88134 h 111996"/>
                <a:gd name="connsiteX6" fmla="*/ 21158 w 104359"/>
                <a:gd name="connsiteY6" fmla="*/ 111997 h 111996"/>
                <a:gd name="connsiteX7" fmla="*/ 0 w 104359"/>
                <a:gd name="connsiteY7" fmla="*/ 111997 h 111996"/>
                <a:gd name="connsiteX8" fmla="*/ 41680 w 104359"/>
                <a:gd name="connsiteY8" fmla="*/ 0 h 111996"/>
                <a:gd name="connsiteX9" fmla="*/ 35475 w 104359"/>
                <a:gd name="connsiteY9" fmla="*/ 70317 h 111996"/>
                <a:gd name="connsiteX10" fmla="*/ 68245 w 104359"/>
                <a:gd name="connsiteY10" fmla="*/ 70317 h 111996"/>
                <a:gd name="connsiteX11" fmla="*/ 52022 w 104359"/>
                <a:gd name="connsiteY11" fmla="*/ 22749 h 111996"/>
                <a:gd name="connsiteX12" fmla="*/ 51704 w 104359"/>
                <a:gd name="connsiteY12" fmla="*/ 22749 h 111996"/>
                <a:gd name="connsiteX13" fmla="*/ 35475 w 104359"/>
                <a:gd name="connsiteY13" fmla="*/ 7031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359" h="111996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F48D468-4FD0-47CD-9EFA-213DAF6460DE}"/>
                </a:ext>
              </a:extLst>
            </p:cNvPr>
            <p:cNvSpPr/>
            <p:nvPr/>
          </p:nvSpPr>
          <p:spPr>
            <a:xfrm>
              <a:off x="2978197" y="328074"/>
              <a:ext cx="18930" cy="118196"/>
            </a:xfrm>
            <a:custGeom>
              <a:avLst/>
              <a:gdLst>
                <a:gd name="connsiteX0" fmla="*/ 18931 w 18930"/>
                <a:gd name="connsiteY0" fmla="*/ 118196 h 118196"/>
                <a:gd name="connsiteX1" fmla="*/ 0 w 18930"/>
                <a:gd name="connsiteY1" fmla="*/ 118196 h 118196"/>
                <a:gd name="connsiteX2" fmla="*/ 0 w 18930"/>
                <a:gd name="connsiteY2" fmla="*/ 4293 h 118196"/>
                <a:gd name="connsiteX3" fmla="*/ 18931 w 18930"/>
                <a:gd name="connsiteY3" fmla="*/ 0 h 118196"/>
                <a:gd name="connsiteX4" fmla="*/ 18931 w 18930"/>
                <a:gd name="connsiteY4" fmla="*/ 118196 h 11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6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B572A9B8-BB77-4409-9957-B5EF1AF3C647}"/>
                </a:ext>
              </a:extLst>
            </p:cNvPr>
            <p:cNvSpPr/>
            <p:nvPr/>
          </p:nvSpPr>
          <p:spPr>
            <a:xfrm>
              <a:off x="3017659" y="363231"/>
              <a:ext cx="73976" cy="84948"/>
            </a:xfrm>
            <a:custGeom>
              <a:avLst/>
              <a:gdLst>
                <a:gd name="connsiteX0" fmla="*/ 40086 w 73976"/>
                <a:gd name="connsiteY0" fmla="*/ 84949 h 84948"/>
                <a:gd name="connsiteX1" fmla="*/ 0 w 73976"/>
                <a:gd name="connsiteY1" fmla="*/ 42317 h 84948"/>
                <a:gd name="connsiteX2" fmla="*/ 38021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52 w 73976"/>
                <a:gd name="connsiteY5" fmla="*/ 48999 h 84948"/>
                <a:gd name="connsiteX6" fmla="*/ 40251 w 73976"/>
                <a:gd name="connsiteY6" fmla="*/ 68725 h 84948"/>
                <a:gd name="connsiteX7" fmla="*/ 60137 w 73976"/>
                <a:gd name="connsiteY7" fmla="*/ 59179 h 84948"/>
                <a:gd name="connsiteX8" fmla="*/ 71908 w 73976"/>
                <a:gd name="connsiteY8" fmla="*/ 71589 h 84948"/>
                <a:gd name="connsiteX9" fmla="*/ 40086 w 73976"/>
                <a:gd name="connsiteY9" fmla="*/ 84949 h 84948"/>
                <a:gd name="connsiteX10" fmla="*/ 18928 w 73976"/>
                <a:gd name="connsiteY10" fmla="*/ 35154 h 84948"/>
                <a:gd name="connsiteX11" fmla="*/ 55676 w 73976"/>
                <a:gd name="connsiteY11" fmla="*/ 35154 h 84948"/>
                <a:gd name="connsiteX12" fmla="*/ 37700 w 73976"/>
                <a:gd name="connsiteY12" fmla="*/ 15587 h 84948"/>
                <a:gd name="connsiteX13" fmla="*/ 18928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C3D82CBA-6BA9-4E0E-89A1-9DB55B624275}"/>
                </a:ext>
              </a:extLst>
            </p:cNvPr>
            <p:cNvSpPr/>
            <p:nvPr/>
          </p:nvSpPr>
          <p:spPr>
            <a:xfrm>
              <a:off x="3101685" y="365297"/>
              <a:ext cx="77470" cy="80973"/>
            </a:xfrm>
            <a:custGeom>
              <a:avLst/>
              <a:gdLst>
                <a:gd name="connsiteX0" fmla="*/ 77471 w 77470"/>
                <a:gd name="connsiteY0" fmla="*/ 80974 h 80973"/>
                <a:gd name="connsiteX1" fmla="*/ 55835 w 77470"/>
                <a:gd name="connsiteY1" fmla="*/ 80974 h 80973"/>
                <a:gd name="connsiteX2" fmla="*/ 38495 w 77470"/>
                <a:gd name="connsiteY2" fmla="*/ 52974 h 80973"/>
                <a:gd name="connsiteX3" fmla="*/ 38180 w 77470"/>
                <a:gd name="connsiteY3" fmla="*/ 52974 h 80973"/>
                <a:gd name="connsiteX4" fmla="*/ 21315 w 77470"/>
                <a:gd name="connsiteY4" fmla="*/ 80974 h 80973"/>
                <a:gd name="connsiteX5" fmla="*/ 0 w 77470"/>
                <a:gd name="connsiteY5" fmla="*/ 80974 h 80973"/>
                <a:gd name="connsiteX6" fmla="*/ 27679 w 77470"/>
                <a:gd name="connsiteY6" fmla="*/ 38975 h 80973"/>
                <a:gd name="connsiteX7" fmla="*/ 2065 w 77470"/>
                <a:gd name="connsiteY7" fmla="*/ 0 h 80973"/>
                <a:gd name="connsiteX8" fmla="*/ 23383 w 77470"/>
                <a:gd name="connsiteY8" fmla="*/ 0 h 80973"/>
                <a:gd name="connsiteX9" fmla="*/ 38654 w 77470"/>
                <a:gd name="connsiteY9" fmla="*/ 24818 h 80973"/>
                <a:gd name="connsiteX10" fmla="*/ 38970 w 77470"/>
                <a:gd name="connsiteY10" fmla="*/ 24818 h 80973"/>
                <a:gd name="connsiteX11" fmla="*/ 54085 w 77470"/>
                <a:gd name="connsiteY11" fmla="*/ 0 h 80973"/>
                <a:gd name="connsiteX12" fmla="*/ 75084 w 77470"/>
                <a:gd name="connsiteY12" fmla="*/ 0 h 80973"/>
                <a:gd name="connsiteX13" fmla="*/ 49630 w 77470"/>
                <a:gd name="connsiteY13" fmla="*/ 38657 h 80973"/>
                <a:gd name="connsiteX14" fmla="*/ 77471 w 77470"/>
                <a:gd name="connsiteY14" fmla="*/ 80974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0" h="80973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0B7101C-8A06-4C31-8B9D-1DD14C7ECCED}"/>
                </a:ext>
              </a:extLst>
            </p:cNvPr>
            <p:cNvSpPr/>
            <p:nvPr/>
          </p:nvSpPr>
          <p:spPr>
            <a:xfrm>
              <a:off x="3189064" y="363228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4 w 68722"/>
                <a:gd name="connsiteY9" fmla="*/ 83042 h 84951"/>
                <a:gd name="connsiteX10" fmla="*/ 50744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C6588993-91D7-4B87-B499-9787249D68ED}"/>
                </a:ext>
              </a:extLst>
            </p:cNvPr>
            <p:cNvSpPr/>
            <p:nvPr/>
          </p:nvSpPr>
          <p:spPr>
            <a:xfrm>
              <a:off x="3281785" y="363228"/>
              <a:ext cx="69668" cy="83042"/>
            </a:xfrm>
            <a:custGeom>
              <a:avLst/>
              <a:gdLst>
                <a:gd name="connsiteX0" fmla="*/ 69669 w 69668"/>
                <a:gd name="connsiteY0" fmla="*/ 83042 h 83042"/>
                <a:gd name="connsiteX1" fmla="*/ 50749 w 69668"/>
                <a:gd name="connsiteY1" fmla="*/ 83042 h 83042"/>
                <a:gd name="connsiteX2" fmla="*/ 50749 w 69668"/>
                <a:gd name="connsiteY2" fmla="*/ 36751 h 83042"/>
                <a:gd name="connsiteX3" fmla="*/ 35793 w 69668"/>
                <a:gd name="connsiteY3" fmla="*/ 17024 h 83042"/>
                <a:gd name="connsiteX4" fmla="*/ 18931 w 69668"/>
                <a:gd name="connsiteY4" fmla="*/ 36592 h 83042"/>
                <a:gd name="connsiteX5" fmla="*/ 18931 w 69668"/>
                <a:gd name="connsiteY5" fmla="*/ 83042 h 83042"/>
                <a:gd name="connsiteX6" fmla="*/ 0 w 69668"/>
                <a:gd name="connsiteY6" fmla="*/ 83042 h 83042"/>
                <a:gd name="connsiteX7" fmla="*/ 0 w 69668"/>
                <a:gd name="connsiteY7" fmla="*/ 2068 h 83042"/>
                <a:gd name="connsiteX8" fmla="*/ 18772 w 69668"/>
                <a:gd name="connsiteY8" fmla="*/ 2068 h 83042"/>
                <a:gd name="connsiteX9" fmla="*/ 18772 w 69668"/>
                <a:gd name="connsiteY9" fmla="*/ 11771 h 83042"/>
                <a:gd name="connsiteX10" fmla="*/ 19087 w 69668"/>
                <a:gd name="connsiteY10" fmla="*/ 11771 h 83042"/>
                <a:gd name="connsiteX11" fmla="*/ 42939 w 69668"/>
                <a:gd name="connsiteY11" fmla="*/ 0 h 83042"/>
                <a:gd name="connsiteX12" fmla="*/ 69669 w 69668"/>
                <a:gd name="connsiteY12" fmla="*/ 32773 h 83042"/>
                <a:gd name="connsiteX13" fmla="*/ 69669 w 69668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8" h="83042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530EAFC5-9213-43E9-9190-5CFA81311F29}"/>
                </a:ext>
              </a:extLst>
            </p:cNvPr>
            <p:cNvSpPr/>
            <p:nvPr/>
          </p:nvSpPr>
          <p:spPr>
            <a:xfrm>
              <a:off x="3371502" y="327912"/>
              <a:ext cx="75706" cy="120267"/>
            </a:xfrm>
            <a:custGeom>
              <a:avLst/>
              <a:gdLst>
                <a:gd name="connsiteX0" fmla="*/ 0 w 75706"/>
                <a:gd name="connsiteY0" fmla="*/ 77635 h 120267"/>
                <a:gd name="connsiteX1" fmla="*/ 32921 w 75706"/>
                <a:gd name="connsiteY1" fmla="*/ 35319 h 120267"/>
                <a:gd name="connsiteX2" fmla="*/ 56468 w 75706"/>
                <a:gd name="connsiteY2" fmla="*/ 46294 h 120267"/>
                <a:gd name="connsiteX3" fmla="*/ 56787 w 75706"/>
                <a:gd name="connsiteY3" fmla="*/ 46294 h 120267"/>
                <a:gd name="connsiteX4" fmla="*/ 56787 w 75706"/>
                <a:gd name="connsiteY4" fmla="*/ 4773 h 120267"/>
                <a:gd name="connsiteX5" fmla="*/ 75706 w 75706"/>
                <a:gd name="connsiteY5" fmla="*/ 0 h 120267"/>
                <a:gd name="connsiteX6" fmla="*/ 75706 w 75706"/>
                <a:gd name="connsiteY6" fmla="*/ 118358 h 120267"/>
                <a:gd name="connsiteX7" fmla="*/ 57250 w 75706"/>
                <a:gd name="connsiteY7" fmla="*/ 118358 h 120267"/>
                <a:gd name="connsiteX8" fmla="*/ 57250 w 75706"/>
                <a:gd name="connsiteY8" fmla="*/ 108815 h 120267"/>
                <a:gd name="connsiteX9" fmla="*/ 56931 w 75706"/>
                <a:gd name="connsiteY9" fmla="*/ 108815 h 120267"/>
                <a:gd name="connsiteX10" fmla="*/ 32602 w 75706"/>
                <a:gd name="connsiteY10" fmla="*/ 120267 h 120267"/>
                <a:gd name="connsiteX11" fmla="*/ 0 w 75706"/>
                <a:gd name="connsiteY11" fmla="*/ 77635 h 120267"/>
                <a:gd name="connsiteX12" fmla="*/ 18775 w 75706"/>
                <a:gd name="connsiteY12" fmla="*/ 77635 h 120267"/>
                <a:gd name="connsiteX13" fmla="*/ 37520 w 75706"/>
                <a:gd name="connsiteY13" fmla="*/ 103564 h 120267"/>
                <a:gd name="connsiteX14" fmla="*/ 56787 w 75706"/>
                <a:gd name="connsiteY14" fmla="*/ 92904 h 120267"/>
                <a:gd name="connsiteX15" fmla="*/ 56787 w 75706"/>
                <a:gd name="connsiteY15" fmla="*/ 63316 h 120267"/>
                <a:gd name="connsiteX16" fmla="*/ 37520 w 75706"/>
                <a:gd name="connsiteY16" fmla="*/ 52497 h 120267"/>
                <a:gd name="connsiteX17" fmla="*/ 18775 w 75706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06" h="120267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BA7E68F-6407-47E4-8F15-79F9D15B1416}"/>
                </a:ext>
              </a:extLst>
            </p:cNvPr>
            <p:cNvSpPr/>
            <p:nvPr/>
          </p:nvSpPr>
          <p:spPr>
            <a:xfrm>
              <a:off x="3467776" y="363231"/>
              <a:ext cx="73970" cy="84948"/>
            </a:xfrm>
            <a:custGeom>
              <a:avLst/>
              <a:gdLst>
                <a:gd name="connsiteX0" fmla="*/ 40066 w 73970"/>
                <a:gd name="connsiteY0" fmla="*/ 84949 h 84948"/>
                <a:gd name="connsiteX1" fmla="*/ 0 w 73970"/>
                <a:gd name="connsiteY1" fmla="*/ 42317 h 84948"/>
                <a:gd name="connsiteX2" fmla="*/ 38012 w 73970"/>
                <a:gd name="connsiteY2" fmla="*/ 0 h 84948"/>
                <a:gd name="connsiteX3" fmla="*/ 73971 w 73970"/>
                <a:gd name="connsiteY3" fmla="*/ 41203 h 84948"/>
                <a:gd name="connsiteX4" fmla="*/ 73652 w 73970"/>
                <a:gd name="connsiteY4" fmla="*/ 48999 h 84948"/>
                <a:gd name="connsiteX5" fmla="*/ 19238 w 73970"/>
                <a:gd name="connsiteY5" fmla="*/ 48999 h 84948"/>
                <a:gd name="connsiteX6" fmla="*/ 40240 w 73970"/>
                <a:gd name="connsiteY6" fmla="*/ 68725 h 84948"/>
                <a:gd name="connsiteX7" fmla="*/ 60143 w 73970"/>
                <a:gd name="connsiteY7" fmla="*/ 59179 h 84948"/>
                <a:gd name="connsiteX8" fmla="*/ 71887 w 73970"/>
                <a:gd name="connsiteY8" fmla="*/ 71589 h 84948"/>
                <a:gd name="connsiteX9" fmla="*/ 40066 w 73970"/>
                <a:gd name="connsiteY9" fmla="*/ 84949 h 84948"/>
                <a:gd name="connsiteX10" fmla="*/ 18919 w 73970"/>
                <a:gd name="connsiteY10" fmla="*/ 35154 h 84948"/>
                <a:gd name="connsiteX11" fmla="*/ 55659 w 73970"/>
                <a:gd name="connsiteY11" fmla="*/ 35154 h 84948"/>
                <a:gd name="connsiteX12" fmla="*/ 37694 w 73970"/>
                <a:gd name="connsiteY12" fmla="*/ 15587 h 84948"/>
                <a:gd name="connsiteX13" fmla="*/ 18919 w 73970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0" h="84948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B2556C23-7C99-4EF2-9C85-0B8D8E280B7F}"/>
                </a:ext>
              </a:extLst>
            </p:cNvPr>
            <p:cNvSpPr/>
            <p:nvPr/>
          </p:nvSpPr>
          <p:spPr>
            <a:xfrm>
              <a:off x="3562430" y="363231"/>
              <a:ext cx="48976" cy="83039"/>
            </a:xfrm>
            <a:custGeom>
              <a:avLst/>
              <a:gdLst>
                <a:gd name="connsiteX0" fmla="*/ 48976 w 48976"/>
                <a:gd name="connsiteY0" fmla="*/ 1747 h 83039"/>
                <a:gd name="connsiteX1" fmla="*/ 45968 w 48976"/>
                <a:gd name="connsiteY1" fmla="*/ 21155 h 83039"/>
                <a:gd name="connsiteX2" fmla="*/ 35466 w 48976"/>
                <a:gd name="connsiteY2" fmla="*/ 18610 h 83039"/>
                <a:gd name="connsiteX3" fmla="*/ 18919 w 48976"/>
                <a:gd name="connsiteY3" fmla="*/ 41518 h 83039"/>
                <a:gd name="connsiteX4" fmla="*/ 18919 w 48976"/>
                <a:gd name="connsiteY4" fmla="*/ 83039 h 83039"/>
                <a:gd name="connsiteX5" fmla="*/ 0 w 48976"/>
                <a:gd name="connsiteY5" fmla="*/ 83039 h 83039"/>
                <a:gd name="connsiteX6" fmla="*/ 0 w 48976"/>
                <a:gd name="connsiteY6" fmla="*/ 2066 h 83039"/>
                <a:gd name="connsiteX7" fmla="*/ 18601 w 48976"/>
                <a:gd name="connsiteY7" fmla="*/ 2066 h 83039"/>
                <a:gd name="connsiteX8" fmla="*/ 18601 w 48976"/>
                <a:gd name="connsiteY8" fmla="*/ 12248 h 83039"/>
                <a:gd name="connsiteX9" fmla="*/ 18919 w 48976"/>
                <a:gd name="connsiteY9" fmla="*/ 12248 h 83039"/>
                <a:gd name="connsiteX10" fmla="*/ 40066 w 48976"/>
                <a:gd name="connsiteY10" fmla="*/ 0 h 83039"/>
                <a:gd name="connsiteX11" fmla="*/ 48976 w 4897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76" h="83039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F2740D03-BE3A-462A-AAB6-346D31E4A20B}"/>
                </a:ext>
              </a:extLst>
            </p:cNvPr>
            <p:cNvSpPr/>
            <p:nvPr/>
          </p:nvSpPr>
          <p:spPr>
            <a:xfrm>
              <a:off x="3623180" y="387569"/>
              <a:ext cx="39776" cy="17979"/>
            </a:xfrm>
            <a:custGeom>
              <a:avLst/>
              <a:gdLst>
                <a:gd name="connsiteX0" fmla="*/ 39777 w 39776"/>
                <a:gd name="connsiteY0" fmla="*/ 17979 h 17979"/>
                <a:gd name="connsiteX1" fmla="*/ 0 w 39776"/>
                <a:gd name="connsiteY1" fmla="*/ 17979 h 17979"/>
                <a:gd name="connsiteX2" fmla="*/ 0 w 39776"/>
                <a:gd name="connsiteY2" fmla="*/ 0 h 17979"/>
                <a:gd name="connsiteX3" fmla="*/ 39777 w 39776"/>
                <a:gd name="connsiteY3" fmla="*/ 0 h 17979"/>
                <a:gd name="connsiteX4" fmla="*/ 39777 w 39776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6" h="17979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2F843795-2408-4DE2-B9E7-B8419EDB119F}"/>
                </a:ext>
              </a:extLst>
            </p:cNvPr>
            <p:cNvSpPr/>
            <p:nvPr/>
          </p:nvSpPr>
          <p:spPr>
            <a:xfrm>
              <a:off x="3687112" y="334274"/>
              <a:ext cx="87508" cy="113903"/>
            </a:xfrm>
            <a:custGeom>
              <a:avLst/>
              <a:gdLst>
                <a:gd name="connsiteX0" fmla="*/ 87509 w 87508"/>
                <a:gd name="connsiteY0" fmla="*/ 67612 h 113903"/>
                <a:gd name="connsiteX1" fmla="*/ 43595 w 87508"/>
                <a:gd name="connsiteY1" fmla="*/ 113903 h 113903"/>
                <a:gd name="connsiteX2" fmla="*/ 0 w 87508"/>
                <a:gd name="connsiteY2" fmla="*/ 67612 h 113903"/>
                <a:gd name="connsiteX3" fmla="*/ 0 w 87508"/>
                <a:gd name="connsiteY3" fmla="*/ 0 h 113903"/>
                <a:gd name="connsiteX4" fmla="*/ 20365 w 87508"/>
                <a:gd name="connsiteY4" fmla="*/ 0 h 113903"/>
                <a:gd name="connsiteX5" fmla="*/ 20365 w 87508"/>
                <a:gd name="connsiteY5" fmla="*/ 66498 h 113903"/>
                <a:gd name="connsiteX6" fmla="*/ 44232 w 87508"/>
                <a:gd name="connsiteY6" fmla="*/ 94816 h 113903"/>
                <a:gd name="connsiteX7" fmla="*/ 67317 w 87508"/>
                <a:gd name="connsiteY7" fmla="*/ 66498 h 113903"/>
                <a:gd name="connsiteX8" fmla="*/ 67317 w 87508"/>
                <a:gd name="connsiteY8" fmla="*/ 0 h 113903"/>
                <a:gd name="connsiteX9" fmla="*/ 87509 w 87508"/>
                <a:gd name="connsiteY9" fmla="*/ 0 h 113903"/>
                <a:gd name="connsiteX10" fmla="*/ 87509 w 87508"/>
                <a:gd name="connsiteY10" fmla="*/ 67612 h 11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08" h="113903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6CE6EA25-7BE1-4052-8087-731858ED9056}"/>
                </a:ext>
              </a:extLst>
            </p:cNvPr>
            <p:cNvSpPr/>
            <p:nvPr/>
          </p:nvSpPr>
          <p:spPr>
            <a:xfrm>
              <a:off x="3799760" y="363228"/>
              <a:ext cx="69660" cy="83042"/>
            </a:xfrm>
            <a:custGeom>
              <a:avLst/>
              <a:gdLst>
                <a:gd name="connsiteX0" fmla="*/ 69660 w 69660"/>
                <a:gd name="connsiteY0" fmla="*/ 83042 h 83042"/>
                <a:gd name="connsiteX1" fmla="*/ 50741 w 69660"/>
                <a:gd name="connsiteY1" fmla="*/ 83042 h 83042"/>
                <a:gd name="connsiteX2" fmla="*/ 50741 w 69660"/>
                <a:gd name="connsiteY2" fmla="*/ 36751 h 83042"/>
                <a:gd name="connsiteX3" fmla="*/ 35785 w 69660"/>
                <a:gd name="connsiteY3" fmla="*/ 17024 h 83042"/>
                <a:gd name="connsiteX4" fmla="*/ 18919 w 69660"/>
                <a:gd name="connsiteY4" fmla="*/ 36592 h 83042"/>
                <a:gd name="connsiteX5" fmla="*/ 18919 w 69660"/>
                <a:gd name="connsiteY5" fmla="*/ 83042 h 83042"/>
                <a:gd name="connsiteX6" fmla="*/ 0 w 69660"/>
                <a:gd name="connsiteY6" fmla="*/ 83042 h 83042"/>
                <a:gd name="connsiteX7" fmla="*/ 0 w 69660"/>
                <a:gd name="connsiteY7" fmla="*/ 2068 h 83042"/>
                <a:gd name="connsiteX8" fmla="*/ 18775 w 69660"/>
                <a:gd name="connsiteY8" fmla="*/ 2068 h 83042"/>
                <a:gd name="connsiteX9" fmla="*/ 18775 w 69660"/>
                <a:gd name="connsiteY9" fmla="*/ 11771 h 83042"/>
                <a:gd name="connsiteX10" fmla="*/ 19064 w 69660"/>
                <a:gd name="connsiteY10" fmla="*/ 11771 h 83042"/>
                <a:gd name="connsiteX11" fmla="*/ 42930 w 69660"/>
                <a:gd name="connsiteY11" fmla="*/ 0 h 83042"/>
                <a:gd name="connsiteX12" fmla="*/ 69660 w 69660"/>
                <a:gd name="connsiteY12" fmla="*/ 32773 h 83042"/>
                <a:gd name="connsiteX13" fmla="*/ 69660 w 69660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0" h="83042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C9F2AD7C-ED67-46D2-8E7E-860830754931}"/>
                </a:ext>
              </a:extLst>
            </p:cNvPr>
            <p:cNvSpPr/>
            <p:nvPr/>
          </p:nvSpPr>
          <p:spPr>
            <a:xfrm>
              <a:off x="3890769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C890DC2-DA6A-4DE9-976A-00CEAD68A42D}"/>
                </a:ext>
              </a:extLst>
            </p:cNvPr>
            <p:cNvSpPr/>
            <p:nvPr/>
          </p:nvSpPr>
          <p:spPr>
            <a:xfrm>
              <a:off x="3928290" y="365297"/>
              <a:ext cx="78598" cy="80973"/>
            </a:xfrm>
            <a:custGeom>
              <a:avLst/>
              <a:gdLst>
                <a:gd name="connsiteX0" fmla="*/ 78599 w 78598"/>
                <a:gd name="connsiteY0" fmla="*/ 0 h 80973"/>
                <a:gd name="connsiteX1" fmla="*/ 49150 w 78598"/>
                <a:gd name="connsiteY1" fmla="*/ 80974 h 80973"/>
                <a:gd name="connsiteX2" fmla="*/ 29420 w 78598"/>
                <a:gd name="connsiteY2" fmla="*/ 80974 h 80973"/>
                <a:gd name="connsiteX3" fmla="*/ 0 w 78598"/>
                <a:gd name="connsiteY3" fmla="*/ 0 h 80973"/>
                <a:gd name="connsiteX4" fmla="*/ 20857 w 78598"/>
                <a:gd name="connsiteY4" fmla="*/ 0 h 80973"/>
                <a:gd name="connsiteX5" fmla="*/ 39459 w 78598"/>
                <a:gd name="connsiteY5" fmla="*/ 58861 h 80973"/>
                <a:gd name="connsiteX6" fmla="*/ 39777 w 78598"/>
                <a:gd name="connsiteY6" fmla="*/ 58861 h 80973"/>
                <a:gd name="connsiteX7" fmla="*/ 58378 w 78598"/>
                <a:gd name="connsiteY7" fmla="*/ 0 h 80973"/>
                <a:gd name="connsiteX8" fmla="*/ 78599 w 78598"/>
                <a:gd name="connsiteY8" fmla="*/ 0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98" h="80973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3026ADC9-3D08-44CA-B5E2-65596CD49C59}"/>
                </a:ext>
              </a:extLst>
            </p:cNvPr>
            <p:cNvSpPr/>
            <p:nvPr/>
          </p:nvSpPr>
          <p:spPr>
            <a:xfrm>
              <a:off x="4015683" y="363231"/>
              <a:ext cx="73999" cy="84948"/>
            </a:xfrm>
            <a:custGeom>
              <a:avLst/>
              <a:gdLst>
                <a:gd name="connsiteX0" fmla="*/ 40095 w 73999"/>
                <a:gd name="connsiteY0" fmla="*/ 84949 h 84948"/>
                <a:gd name="connsiteX1" fmla="*/ 0 w 73999"/>
                <a:gd name="connsiteY1" fmla="*/ 42317 h 84948"/>
                <a:gd name="connsiteX2" fmla="*/ 38041 w 73999"/>
                <a:gd name="connsiteY2" fmla="*/ 0 h 84948"/>
                <a:gd name="connsiteX3" fmla="*/ 73999 w 73999"/>
                <a:gd name="connsiteY3" fmla="*/ 41203 h 84948"/>
                <a:gd name="connsiteX4" fmla="*/ 73681 w 73999"/>
                <a:gd name="connsiteY4" fmla="*/ 48999 h 84948"/>
                <a:gd name="connsiteX5" fmla="*/ 19267 w 73999"/>
                <a:gd name="connsiteY5" fmla="*/ 48999 h 84948"/>
                <a:gd name="connsiteX6" fmla="*/ 40269 w 73999"/>
                <a:gd name="connsiteY6" fmla="*/ 68725 h 84948"/>
                <a:gd name="connsiteX7" fmla="*/ 60143 w 73999"/>
                <a:gd name="connsiteY7" fmla="*/ 59179 h 84948"/>
                <a:gd name="connsiteX8" fmla="*/ 71916 w 73999"/>
                <a:gd name="connsiteY8" fmla="*/ 71589 h 84948"/>
                <a:gd name="connsiteX9" fmla="*/ 40095 w 73999"/>
                <a:gd name="connsiteY9" fmla="*/ 84949 h 84948"/>
                <a:gd name="connsiteX10" fmla="*/ 18948 w 73999"/>
                <a:gd name="connsiteY10" fmla="*/ 35154 h 84948"/>
                <a:gd name="connsiteX11" fmla="*/ 55688 w 73999"/>
                <a:gd name="connsiteY11" fmla="*/ 35154 h 84948"/>
                <a:gd name="connsiteX12" fmla="*/ 37723 w 73999"/>
                <a:gd name="connsiteY12" fmla="*/ 15587 h 84948"/>
                <a:gd name="connsiteX13" fmla="*/ 18948 w 73999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48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" name="Freihandform: Form 32">
              <a:extLst>
                <a:ext uri="{FF2B5EF4-FFF2-40B4-BE49-F238E27FC236}">
                  <a16:creationId xmlns:a16="http://schemas.microsoft.com/office/drawing/2014/main" id="{830A4AC1-FAFE-4085-97C7-4BABD2C59760}"/>
                </a:ext>
              </a:extLst>
            </p:cNvPr>
            <p:cNvSpPr/>
            <p:nvPr/>
          </p:nvSpPr>
          <p:spPr>
            <a:xfrm>
              <a:off x="4110337" y="363231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68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" name="Freihandform: Form 33">
              <a:extLst>
                <a:ext uri="{FF2B5EF4-FFF2-40B4-BE49-F238E27FC236}">
                  <a16:creationId xmlns:a16="http://schemas.microsoft.com/office/drawing/2014/main" id="{0A743164-F39A-4D7A-9201-55B5DF800CAA}"/>
                </a:ext>
              </a:extLst>
            </p:cNvPr>
            <p:cNvSpPr/>
            <p:nvPr/>
          </p:nvSpPr>
          <p:spPr>
            <a:xfrm>
              <a:off x="4168165" y="363231"/>
              <a:ext cx="62370" cy="84951"/>
            </a:xfrm>
            <a:custGeom>
              <a:avLst/>
              <a:gdLst>
                <a:gd name="connsiteX0" fmla="*/ 9084 w 62370"/>
                <a:gd name="connsiteY0" fmla="*/ 60134 h 84951"/>
                <a:gd name="connsiteX1" fmla="*/ 31995 w 62370"/>
                <a:gd name="connsiteY1" fmla="*/ 69203 h 84951"/>
                <a:gd name="connsiteX2" fmla="*/ 43914 w 62370"/>
                <a:gd name="connsiteY2" fmla="*/ 61088 h 84951"/>
                <a:gd name="connsiteX3" fmla="*/ 3356 w 62370"/>
                <a:gd name="connsiteY3" fmla="*/ 25136 h 84951"/>
                <a:gd name="connsiteX4" fmla="*/ 33905 w 62370"/>
                <a:gd name="connsiteY4" fmla="*/ 0 h 84951"/>
                <a:gd name="connsiteX5" fmla="*/ 61907 w 62370"/>
                <a:gd name="connsiteY5" fmla="*/ 8433 h 84951"/>
                <a:gd name="connsiteX6" fmla="*/ 52997 w 62370"/>
                <a:gd name="connsiteY6" fmla="*/ 23227 h 84951"/>
                <a:gd name="connsiteX7" fmla="*/ 33586 w 62370"/>
                <a:gd name="connsiteY7" fmla="*/ 16067 h 84951"/>
                <a:gd name="connsiteX8" fmla="*/ 21957 w 62370"/>
                <a:gd name="connsiteY8" fmla="*/ 23545 h 84951"/>
                <a:gd name="connsiteX9" fmla="*/ 62370 w 62370"/>
                <a:gd name="connsiteY9" fmla="*/ 59338 h 84951"/>
                <a:gd name="connsiteX10" fmla="*/ 31185 w 62370"/>
                <a:gd name="connsiteY10" fmla="*/ 84951 h 84951"/>
                <a:gd name="connsiteX11" fmla="*/ 0 w 62370"/>
                <a:gd name="connsiteY11" fmla="*/ 75090 h 84951"/>
                <a:gd name="connsiteX12" fmla="*/ 9084 w 62370"/>
                <a:gd name="connsiteY12" fmla="*/ 6013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70" h="84951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15F62335-97D3-4DC8-B924-1F2A2E4FE3F4}"/>
                </a:ext>
              </a:extLst>
            </p:cNvPr>
            <p:cNvSpPr/>
            <p:nvPr/>
          </p:nvSpPr>
          <p:spPr>
            <a:xfrm>
              <a:off x="4248240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FD4BF07-72DC-4EDB-880B-1727E5AB33D9}"/>
                </a:ext>
              </a:extLst>
            </p:cNvPr>
            <p:cNvSpPr/>
            <p:nvPr/>
          </p:nvSpPr>
          <p:spPr>
            <a:xfrm>
              <a:off x="4285760" y="339047"/>
              <a:ext cx="50451" cy="109132"/>
            </a:xfrm>
            <a:custGeom>
              <a:avLst/>
              <a:gdLst>
                <a:gd name="connsiteX0" fmla="*/ 50452 w 50451"/>
                <a:gd name="connsiteY0" fmla="*/ 89887 h 109132"/>
                <a:gd name="connsiteX1" fmla="*/ 50452 w 50451"/>
                <a:gd name="connsiteY1" fmla="*/ 106113 h 109132"/>
                <a:gd name="connsiteX2" fmla="*/ 34541 w 50451"/>
                <a:gd name="connsiteY2" fmla="*/ 109133 h 109132"/>
                <a:gd name="connsiteX3" fmla="*/ 12410 w 50451"/>
                <a:gd name="connsiteY3" fmla="*/ 86383 h 109132"/>
                <a:gd name="connsiteX4" fmla="*/ 12410 w 50451"/>
                <a:gd name="connsiteY4" fmla="*/ 41998 h 109132"/>
                <a:gd name="connsiteX5" fmla="*/ 0 w 50451"/>
                <a:gd name="connsiteY5" fmla="*/ 41998 h 109132"/>
                <a:gd name="connsiteX6" fmla="*/ 0 w 50451"/>
                <a:gd name="connsiteY6" fmla="*/ 26250 h 109132"/>
                <a:gd name="connsiteX7" fmla="*/ 12266 w 50451"/>
                <a:gd name="connsiteY7" fmla="*/ 26250 h 109132"/>
                <a:gd name="connsiteX8" fmla="*/ 12266 w 50451"/>
                <a:gd name="connsiteY8" fmla="*/ 4137 h 109132"/>
                <a:gd name="connsiteX9" fmla="*/ 31185 w 50451"/>
                <a:gd name="connsiteY9" fmla="*/ 0 h 109132"/>
                <a:gd name="connsiteX10" fmla="*/ 31185 w 50451"/>
                <a:gd name="connsiteY10" fmla="*/ 26250 h 109132"/>
                <a:gd name="connsiteX11" fmla="*/ 50452 w 50451"/>
                <a:gd name="connsiteY11" fmla="*/ 26250 h 109132"/>
                <a:gd name="connsiteX12" fmla="*/ 50452 w 50451"/>
                <a:gd name="connsiteY12" fmla="*/ 41998 h 109132"/>
                <a:gd name="connsiteX13" fmla="*/ 31185 w 50451"/>
                <a:gd name="connsiteY13" fmla="*/ 41998 h 109132"/>
                <a:gd name="connsiteX14" fmla="*/ 31185 w 50451"/>
                <a:gd name="connsiteY14" fmla="*/ 81928 h 109132"/>
                <a:gd name="connsiteX15" fmla="*/ 39951 w 50451"/>
                <a:gd name="connsiteY15" fmla="*/ 92589 h 109132"/>
                <a:gd name="connsiteX16" fmla="*/ 50452 w 50451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1" h="109132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F0A8475-C6A2-40ED-AE15-51D256F29762}"/>
                </a:ext>
              </a:extLst>
            </p:cNvPr>
            <p:cNvSpPr/>
            <p:nvPr/>
          </p:nvSpPr>
          <p:spPr>
            <a:xfrm>
              <a:off x="4350994" y="330617"/>
              <a:ext cx="68734" cy="117562"/>
            </a:xfrm>
            <a:custGeom>
              <a:avLst/>
              <a:gdLst>
                <a:gd name="connsiteX0" fmla="*/ 34830 w 68734"/>
                <a:gd name="connsiteY0" fmla="*/ 65384 h 117562"/>
                <a:gd name="connsiteX1" fmla="*/ 50104 w 68734"/>
                <a:gd name="connsiteY1" fmla="*/ 67132 h 117562"/>
                <a:gd name="connsiteX2" fmla="*/ 50104 w 68734"/>
                <a:gd name="connsiteY2" fmla="*/ 64268 h 117562"/>
                <a:gd name="connsiteX3" fmla="*/ 32284 w 68734"/>
                <a:gd name="connsiteY3" fmla="*/ 48519 h 117562"/>
                <a:gd name="connsiteX4" fmla="*/ 11774 w 68734"/>
                <a:gd name="connsiteY4" fmla="*/ 53133 h 117562"/>
                <a:gd name="connsiteX5" fmla="*/ 7637 w 68734"/>
                <a:gd name="connsiteY5" fmla="*/ 37225 h 117562"/>
                <a:gd name="connsiteX6" fmla="*/ 34193 w 68734"/>
                <a:gd name="connsiteY6" fmla="*/ 32611 h 117562"/>
                <a:gd name="connsiteX7" fmla="*/ 68734 w 68734"/>
                <a:gd name="connsiteY7" fmla="*/ 63949 h 117562"/>
                <a:gd name="connsiteX8" fmla="*/ 68734 w 68734"/>
                <a:gd name="connsiteY8" fmla="*/ 115653 h 117562"/>
                <a:gd name="connsiteX9" fmla="*/ 50740 w 68734"/>
                <a:gd name="connsiteY9" fmla="*/ 115653 h 117562"/>
                <a:gd name="connsiteX10" fmla="*/ 50740 w 68734"/>
                <a:gd name="connsiteY10" fmla="*/ 107064 h 117562"/>
                <a:gd name="connsiteX11" fmla="*/ 50422 w 68734"/>
                <a:gd name="connsiteY11" fmla="*/ 107064 h 117562"/>
                <a:gd name="connsiteX12" fmla="*/ 26730 w 68734"/>
                <a:gd name="connsiteY12" fmla="*/ 117563 h 117562"/>
                <a:gd name="connsiteX13" fmla="*/ 0 w 68734"/>
                <a:gd name="connsiteY13" fmla="*/ 91790 h 117562"/>
                <a:gd name="connsiteX14" fmla="*/ 34830 w 68734"/>
                <a:gd name="connsiteY14" fmla="*/ 65384 h 117562"/>
                <a:gd name="connsiteX15" fmla="*/ 19411 w 68734"/>
                <a:gd name="connsiteY15" fmla="*/ 22113 h 117562"/>
                <a:gd name="connsiteX16" fmla="*/ 8100 w 68734"/>
                <a:gd name="connsiteY16" fmla="*/ 11135 h 117562"/>
                <a:gd name="connsiteX17" fmla="*/ 19411 w 68734"/>
                <a:gd name="connsiteY17" fmla="*/ 0 h 117562"/>
                <a:gd name="connsiteX18" fmla="*/ 30693 w 68734"/>
                <a:gd name="connsiteY18" fmla="*/ 11135 h 117562"/>
                <a:gd name="connsiteX19" fmla="*/ 19411 w 68734"/>
                <a:gd name="connsiteY19" fmla="*/ 22113 h 117562"/>
                <a:gd name="connsiteX20" fmla="*/ 31648 w 68734"/>
                <a:gd name="connsiteY20" fmla="*/ 103405 h 117562"/>
                <a:gd name="connsiteX21" fmla="*/ 50104 w 68734"/>
                <a:gd name="connsiteY21" fmla="*/ 93702 h 117562"/>
                <a:gd name="connsiteX22" fmla="*/ 50104 w 68734"/>
                <a:gd name="connsiteY22" fmla="*/ 79545 h 117562"/>
                <a:gd name="connsiteX23" fmla="*/ 36913 w 68734"/>
                <a:gd name="connsiteY23" fmla="*/ 77954 h 117562"/>
                <a:gd name="connsiteX24" fmla="*/ 18138 w 68734"/>
                <a:gd name="connsiteY24" fmla="*/ 91316 h 117562"/>
                <a:gd name="connsiteX25" fmla="*/ 31648 w 68734"/>
                <a:gd name="connsiteY25" fmla="*/ 103405 h 117562"/>
                <a:gd name="connsiteX26" fmla="*/ 52505 w 68734"/>
                <a:gd name="connsiteY26" fmla="*/ 22113 h 117562"/>
                <a:gd name="connsiteX27" fmla="*/ 41194 w 68734"/>
                <a:gd name="connsiteY27" fmla="*/ 11135 h 117562"/>
                <a:gd name="connsiteX28" fmla="*/ 52505 w 68734"/>
                <a:gd name="connsiteY28" fmla="*/ 0 h 117562"/>
                <a:gd name="connsiteX29" fmla="*/ 63787 w 68734"/>
                <a:gd name="connsiteY29" fmla="*/ 11135 h 117562"/>
                <a:gd name="connsiteX30" fmla="*/ 52505 w 68734"/>
                <a:gd name="connsiteY3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34" h="117562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472698C7-FAED-464E-8C95-A8A527C9439B}"/>
                </a:ext>
              </a:extLst>
            </p:cNvPr>
            <p:cNvSpPr/>
            <p:nvPr/>
          </p:nvSpPr>
          <p:spPr>
            <a:xfrm>
              <a:off x="4434424" y="339047"/>
              <a:ext cx="50422" cy="109132"/>
            </a:xfrm>
            <a:custGeom>
              <a:avLst/>
              <a:gdLst>
                <a:gd name="connsiteX0" fmla="*/ 50423 w 50422"/>
                <a:gd name="connsiteY0" fmla="*/ 89887 h 109132"/>
                <a:gd name="connsiteX1" fmla="*/ 50423 w 50422"/>
                <a:gd name="connsiteY1" fmla="*/ 106113 h 109132"/>
                <a:gd name="connsiteX2" fmla="*/ 34512 w 50422"/>
                <a:gd name="connsiteY2" fmla="*/ 109133 h 109132"/>
                <a:gd name="connsiteX3" fmla="*/ 12410 w 50422"/>
                <a:gd name="connsiteY3" fmla="*/ 86383 h 109132"/>
                <a:gd name="connsiteX4" fmla="*/ 12410 w 50422"/>
                <a:gd name="connsiteY4" fmla="*/ 41998 h 109132"/>
                <a:gd name="connsiteX5" fmla="*/ 0 w 50422"/>
                <a:gd name="connsiteY5" fmla="*/ 41998 h 109132"/>
                <a:gd name="connsiteX6" fmla="*/ 0 w 50422"/>
                <a:gd name="connsiteY6" fmla="*/ 26250 h 109132"/>
                <a:gd name="connsiteX7" fmla="*/ 12237 w 50422"/>
                <a:gd name="connsiteY7" fmla="*/ 26250 h 109132"/>
                <a:gd name="connsiteX8" fmla="*/ 12237 w 50422"/>
                <a:gd name="connsiteY8" fmla="*/ 4137 h 109132"/>
                <a:gd name="connsiteX9" fmla="*/ 31185 w 50422"/>
                <a:gd name="connsiteY9" fmla="*/ 0 h 109132"/>
                <a:gd name="connsiteX10" fmla="*/ 31185 w 50422"/>
                <a:gd name="connsiteY10" fmla="*/ 26250 h 109132"/>
                <a:gd name="connsiteX11" fmla="*/ 50423 w 50422"/>
                <a:gd name="connsiteY11" fmla="*/ 26250 h 109132"/>
                <a:gd name="connsiteX12" fmla="*/ 50423 w 50422"/>
                <a:gd name="connsiteY12" fmla="*/ 41998 h 109132"/>
                <a:gd name="connsiteX13" fmla="*/ 31185 w 50422"/>
                <a:gd name="connsiteY13" fmla="*/ 41998 h 109132"/>
                <a:gd name="connsiteX14" fmla="*/ 31185 w 50422"/>
                <a:gd name="connsiteY14" fmla="*/ 81928 h 109132"/>
                <a:gd name="connsiteX15" fmla="*/ 39922 w 50422"/>
                <a:gd name="connsiteY15" fmla="*/ 92589 h 109132"/>
                <a:gd name="connsiteX16" fmla="*/ 50423 w 50422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22" h="10913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687A4E5-6D4C-4960-BF60-EF280571D6B7}"/>
                </a:ext>
              </a:extLst>
            </p:cNvPr>
            <p:cNvSpPr/>
            <p:nvPr/>
          </p:nvSpPr>
          <p:spPr>
            <a:xfrm>
              <a:off x="2151789" y="509291"/>
              <a:ext cx="73180" cy="111996"/>
            </a:xfrm>
            <a:custGeom>
              <a:avLst/>
              <a:gdLst>
                <a:gd name="connsiteX0" fmla="*/ 73178 w 73180"/>
                <a:gd name="connsiteY0" fmla="*/ 111997 h 111996"/>
                <a:gd name="connsiteX1" fmla="*/ 0 w 73180"/>
                <a:gd name="connsiteY1" fmla="*/ 111997 h 111996"/>
                <a:gd name="connsiteX2" fmla="*/ 0 w 73180"/>
                <a:gd name="connsiteY2" fmla="*/ 0 h 111996"/>
                <a:gd name="connsiteX3" fmla="*/ 71112 w 73180"/>
                <a:gd name="connsiteY3" fmla="*/ 0 h 111996"/>
                <a:gd name="connsiteX4" fmla="*/ 71112 w 73180"/>
                <a:gd name="connsiteY4" fmla="*/ 18135 h 111996"/>
                <a:gd name="connsiteX5" fmla="*/ 19726 w 73180"/>
                <a:gd name="connsiteY5" fmla="*/ 18135 h 111996"/>
                <a:gd name="connsiteX6" fmla="*/ 19726 w 73180"/>
                <a:gd name="connsiteY6" fmla="*/ 44862 h 111996"/>
                <a:gd name="connsiteX7" fmla="*/ 58861 w 73180"/>
                <a:gd name="connsiteY7" fmla="*/ 44862 h 111996"/>
                <a:gd name="connsiteX8" fmla="*/ 58861 w 73180"/>
                <a:gd name="connsiteY8" fmla="*/ 62839 h 111996"/>
                <a:gd name="connsiteX9" fmla="*/ 19726 w 73180"/>
                <a:gd name="connsiteY9" fmla="*/ 62839 h 111996"/>
                <a:gd name="connsiteX10" fmla="*/ 19726 w 73180"/>
                <a:gd name="connsiteY10" fmla="*/ 93861 h 111996"/>
                <a:gd name="connsiteX11" fmla="*/ 73181 w 73180"/>
                <a:gd name="connsiteY11" fmla="*/ 93861 h 111996"/>
                <a:gd name="connsiteX12" fmla="*/ 73181 w 73180"/>
                <a:gd name="connsiteY12" fmla="*/ 11199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80" h="111996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C1F9927D-2299-4C7E-B7FB-ED71EED437E0}"/>
                </a:ext>
              </a:extLst>
            </p:cNvPr>
            <p:cNvSpPr/>
            <p:nvPr/>
          </p:nvSpPr>
          <p:spPr>
            <a:xfrm>
              <a:off x="2244499" y="538249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8EDB79E9-0BB3-429F-A0D0-C6421D380BCF}"/>
                </a:ext>
              </a:extLst>
            </p:cNvPr>
            <p:cNvSpPr/>
            <p:nvPr/>
          </p:nvSpPr>
          <p:spPr>
            <a:xfrm>
              <a:off x="2309493" y="503089"/>
              <a:ext cx="18930" cy="118199"/>
            </a:xfrm>
            <a:custGeom>
              <a:avLst/>
              <a:gdLst>
                <a:gd name="connsiteX0" fmla="*/ 18931 w 18930"/>
                <a:gd name="connsiteY0" fmla="*/ 118199 h 118199"/>
                <a:gd name="connsiteX1" fmla="*/ 0 w 18930"/>
                <a:gd name="connsiteY1" fmla="*/ 118199 h 118199"/>
                <a:gd name="connsiteX2" fmla="*/ 0 w 18930"/>
                <a:gd name="connsiteY2" fmla="*/ 4293 h 118199"/>
                <a:gd name="connsiteX3" fmla="*/ 18931 w 18930"/>
                <a:gd name="connsiteY3" fmla="*/ 0 h 118199"/>
                <a:gd name="connsiteX4" fmla="*/ 18931 w 18930"/>
                <a:gd name="connsiteY4" fmla="*/ 118199 h 1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9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211CCF14-D088-4F12-87A3-F02BA433223E}"/>
                </a:ext>
              </a:extLst>
            </p:cNvPr>
            <p:cNvSpPr/>
            <p:nvPr/>
          </p:nvSpPr>
          <p:spPr>
            <a:xfrm>
              <a:off x="2348159" y="538246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6 w 68722"/>
                <a:gd name="connsiteY9" fmla="*/ 83042 h 84951"/>
                <a:gd name="connsiteX10" fmla="*/ 50746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" name="Freihandform: Form 42">
              <a:extLst>
                <a:ext uri="{FF2B5EF4-FFF2-40B4-BE49-F238E27FC236}">
                  <a16:creationId xmlns:a16="http://schemas.microsoft.com/office/drawing/2014/main" id="{25C55DBA-F1D8-477B-8454-DE3391EEE5ED}"/>
                </a:ext>
              </a:extLst>
            </p:cNvPr>
            <p:cNvSpPr/>
            <p:nvPr/>
          </p:nvSpPr>
          <p:spPr>
            <a:xfrm>
              <a:off x="2440884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" name="Freihandform: Form 43">
              <a:extLst>
                <a:ext uri="{FF2B5EF4-FFF2-40B4-BE49-F238E27FC236}">
                  <a16:creationId xmlns:a16="http://schemas.microsoft.com/office/drawing/2014/main" id="{D150D2AE-0BE5-4800-B534-94FF96EE9342}"/>
                </a:ext>
              </a:extLst>
            </p:cNvPr>
            <p:cNvSpPr/>
            <p:nvPr/>
          </p:nvSpPr>
          <p:spPr>
            <a:xfrm>
              <a:off x="2530661" y="538246"/>
              <a:ext cx="75726" cy="115656"/>
            </a:xfrm>
            <a:custGeom>
              <a:avLst/>
              <a:gdLst>
                <a:gd name="connsiteX0" fmla="*/ 21320 w 75726"/>
                <a:gd name="connsiteY0" fmla="*/ 100700 h 115656"/>
                <a:gd name="connsiteX1" fmla="*/ 25457 w 75726"/>
                <a:gd name="connsiteY1" fmla="*/ 100541 h 115656"/>
                <a:gd name="connsiteX2" fmla="*/ 56795 w 75726"/>
                <a:gd name="connsiteY2" fmla="*/ 77473 h 115656"/>
                <a:gd name="connsiteX3" fmla="*/ 56795 w 75726"/>
                <a:gd name="connsiteY3" fmla="*/ 72223 h 115656"/>
                <a:gd name="connsiteX4" fmla="*/ 56636 w 75726"/>
                <a:gd name="connsiteY4" fmla="*/ 72223 h 115656"/>
                <a:gd name="connsiteX5" fmla="*/ 32137 w 75726"/>
                <a:gd name="connsiteY5" fmla="*/ 83520 h 115656"/>
                <a:gd name="connsiteX6" fmla="*/ 0 w 75726"/>
                <a:gd name="connsiteY6" fmla="*/ 42476 h 115656"/>
                <a:gd name="connsiteX7" fmla="*/ 32932 w 75726"/>
                <a:gd name="connsiteY7" fmla="*/ 0 h 115656"/>
                <a:gd name="connsiteX8" fmla="*/ 56795 w 75726"/>
                <a:gd name="connsiteY8" fmla="*/ 11297 h 115656"/>
                <a:gd name="connsiteX9" fmla="*/ 57114 w 75726"/>
                <a:gd name="connsiteY9" fmla="*/ 11297 h 115656"/>
                <a:gd name="connsiteX10" fmla="*/ 57114 w 75726"/>
                <a:gd name="connsiteY10" fmla="*/ 2068 h 115656"/>
                <a:gd name="connsiteX11" fmla="*/ 75726 w 75726"/>
                <a:gd name="connsiteY11" fmla="*/ 2068 h 115656"/>
                <a:gd name="connsiteX12" fmla="*/ 75726 w 75726"/>
                <a:gd name="connsiteY12" fmla="*/ 74769 h 115656"/>
                <a:gd name="connsiteX13" fmla="*/ 27204 w 75726"/>
                <a:gd name="connsiteY13" fmla="*/ 115494 h 115656"/>
                <a:gd name="connsiteX14" fmla="*/ 23227 w 75726"/>
                <a:gd name="connsiteY14" fmla="*/ 115656 h 115656"/>
                <a:gd name="connsiteX15" fmla="*/ 21320 w 75726"/>
                <a:gd name="connsiteY15" fmla="*/ 100700 h 115656"/>
                <a:gd name="connsiteX16" fmla="*/ 18778 w 75726"/>
                <a:gd name="connsiteY16" fmla="*/ 41998 h 115656"/>
                <a:gd name="connsiteX17" fmla="*/ 37708 w 75726"/>
                <a:gd name="connsiteY17" fmla="*/ 67293 h 115656"/>
                <a:gd name="connsiteX18" fmla="*/ 56798 w 75726"/>
                <a:gd name="connsiteY18" fmla="*/ 56633 h 115656"/>
                <a:gd name="connsiteX19" fmla="*/ 56798 w 75726"/>
                <a:gd name="connsiteY19" fmla="*/ 27682 h 115656"/>
                <a:gd name="connsiteX20" fmla="*/ 37549 w 75726"/>
                <a:gd name="connsiteY20" fmla="*/ 17022 h 115656"/>
                <a:gd name="connsiteX21" fmla="*/ 18778 w 7572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2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F2D7A54C-FE5A-43FA-B6B0-501E9CF23730}"/>
                </a:ext>
              </a:extLst>
            </p:cNvPr>
            <p:cNvSpPr/>
            <p:nvPr/>
          </p:nvSpPr>
          <p:spPr>
            <a:xfrm>
              <a:off x="2626796" y="538246"/>
              <a:ext cx="73976" cy="84951"/>
            </a:xfrm>
            <a:custGeom>
              <a:avLst/>
              <a:gdLst>
                <a:gd name="connsiteX0" fmla="*/ 40089 w 73976"/>
                <a:gd name="connsiteY0" fmla="*/ 84951 h 84951"/>
                <a:gd name="connsiteX1" fmla="*/ 0 w 73976"/>
                <a:gd name="connsiteY1" fmla="*/ 42317 h 84951"/>
                <a:gd name="connsiteX2" fmla="*/ 38024 w 73976"/>
                <a:gd name="connsiteY2" fmla="*/ 0 h 84951"/>
                <a:gd name="connsiteX3" fmla="*/ 73976 w 73976"/>
                <a:gd name="connsiteY3" fmla="*/ 41203 h 84951"/>
                <a:gd name="connsiteX4" fmla="*/ 73658 w 73976"/>
                <a:gd name="connsiteY4" fmla="*/ 48999 h 84951"/>
                <a:gd name="connsiteX5" fmla="*/ 19249 w 73976"/>
                <a:gd name="connsiteY5" fmla="*/ 48999 h 84951"/>
                <a:gd name="connsiteX6" fmla="*/ 40248 w 73976"/>
                <a:gd name="connsiteY6" fmla="*/ 68725 h 84951"/>
                <a:gd name="connsiteX7" fmla="*/ 60134 w 73976"/>
                <a:gd name="connsiteY7" fmla="*/ 59179 h 84951"/>
                <a:gd name="connsiteX8" fmla="*/ 71905 w 73976"/>
                <a:gd name="connsiteY8" fmla="*/ 71589 h 84951"/>
                <a:gd name="connsiteX9" fmla="*/ 40089 w 73976"/>
                <a:gd name="connsiteY9" fmla="*/ 84951 h 84951"/>
                <a:gd name="connsiteX10" fmla="*/ 18931 w 73976"/>
                <a:gd name="connsiteY10" fmla="*/ 35157 h 84951"/>
                <a:gd name="connsiteX11" fmla="*/ 55679 w 73976"/>
                <a:gd name="connsiteY11" fmla="*/ 35157 h 84951"/>
                <a:gd name="connsiteX12" fmla="*/ 37703 w 73976"/>
                <a:gd name="connsiteY12" fmla="*/ 15590 h 84951"/>
                <a:gd name="connsiteX13" fmla="*/ 18931 w 73976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51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9B116172-570C-491B-A5D3-32EDF4F069E1}"/>
                </a:ext>
              </a:extLst>
            </p:cNvPr>
            <p:cNvSpPr/>
            <p:nvPr/>
          </p:nvSpPr>
          <p:spPr>
            <a:xfrm>
              <a:off x="2721451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3C509B38-8B16-4AED-A22D-35AA7AFA0153}"/>
                </a:ext>
              </a:extLst>
            </p:cNvPr>
            <p:cNvSpPr/>
            <p:nvPr/>
          </p:nvSpPr>
          <p:spPr>
            <a:xfrm>
              <a:off x="2812856" y="562586"/>
              <a:ext cx="39770" cy="17976"/>
            </a:xfrm>
            <a:custGeom>
              <a:avLst/>
              <a:gdLst>
                <a:gd name="connsiteX0" fmla="*/ 39771 w 39770"/>
                <a:gd name="connsiteY0" fmla="*/ 17976 h 17976"/>
                <a:gd name="connsiteX1" fmla="*/ 0 w 39770"/>
                <a:gd name="connsiteY1" fmla="*/ 17976 h 17976"/>
                <a:gd name="connsiteX2" fmla="*/ 0 w 39770"/>
                <a:gd name="connsiteY2" fmla="*/ 0 h 17976"/>
                <a:gd name="connsiteX3" fmla="*/ 39771 w 39770"/>
                <a:gd name="connsiteY3" fmla="*/ 0 h 17976"/>
                <a:gd name="connsiteX4" fmla="*/ 39771 w 39770"/>
                <a:gd name="connsiteY4" fmla="*/ 17976 h 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6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67F6E260-C839-43D5-AF3A-3AD26008F1A3}"/>
                </a:ext>
              </a:extLst>
            </p:cNvPr>
            <p:cNvSpPr/>
            <p:nvPr/>
          </p:nvSpPr>
          <p:spPr>
            <a:xfrm>
              <a:off x="2877211" y="509291"/>
              <a:ext cx="89088" cy="111996"/>
            </a:xfrm>
            <a:custGeom>
              <a:avLst/>
              <a:gdLst>
                <a:gd name="connsiteX0" fmla="*/ 3 w 89088"/>
                <a:gd name="connsiteY0" fmla="*/ 0 h 111996"/>
                <a:gd name="connsiteX1" fmla="*/ 20207 w 89088"/>
                <a:gd name="connsiteY1" fmla="*/ 0 h 111996"/>
                <a:gd name="connsiteX2" fmla="*/ 69999 w 89088"/>
                <a:gd name="connsiteY2" fmla="*/ 78110 h 111996"/>
                <a:gd name="connsiteX3" fmla="*/ 70317 w 89088"/>
                <a:gd name="connsiteY3" fmla="*/ 78110 h 111996"/>
                <a:gd name="connsiteX4" fmla="*/ 69839 w 89088"/>
                <a:gd name="connsiteY4" fmla="*/ 0 h 111996"/>
                <a:gd name="connsiteX5" fmla="*/ 89088 w 89088"/>
                <a:gd name="connsiteY5" fmla="*/ 0 h 111996"/>
                <a:gd name="connsiteX6" fmla="*/ 89088 w 89088"/>
                <a:gd name="connsiteY6" fmla="*/ 111997 h 111996"/>
                <a:gd name="connsiteX7" fmla="*/ 69362 w 89088"/>
                <a:gd name="connsiteY7" fmla="*/ 111997 h 111996"/>
                <a:gd name="connsiteX8" fmla="*/ 19408 w 89088"/>
                <a:gd name="connsiteY8" fmla="*/ 33407 h 111996"/>
                <a:gd name="connsiteX9" fmla="*/ 19090 w 89088"/>
                <a:gd name="connsiteY9" fmla="*/ 33407 h 111996"/>
                <a:gd name="connsiteX10" fmla="*/ 19408 w 89088"/>
                <a:gd name="connsiteY10" fmla="*/ 111997 h 111996"/>
                <a:gd name="connsiteX11" fmla="*/ 0 w 89088"/>
                <a:gd name="connsiteY11" fmla="*/ 111997 h 111996"/>
                <a:gd name="connsiteX12" fmla="*/ 0 w 89088"/>
                <a:gd name="connsiteY12" fmla="*/ 0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88" h="111996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DA26BA3C-01B4-4427-AE71-1BD21FD24DBB}"/>
                </a:ext>
              </a:extLst>
            </p:cNvPr>
            <p:cNvSpPr/>
            <p:nvPr/>
          </p:nvSpPr>
          <p:spPr>
            <a:xfrm>
              <a:off x="2992135" y="505635"/>
              <a:ext cx="69677" cy="117562"/>
            </a:xfrm>
            <a:custGeom>
              <a:avLst/>
              <a:gdLst>
                <a:gd name="connsiteX0" fmla="*/ 18931 w 69677"/>
                <a:gd name="connsiteY0" fmla="*/ 83360 h 117562"/>
                <a:gd name="connsiteX1" fmla="*/ 34998 w 69677"/>
                <a:gd name="connsiteY1" fmla="*/ 100382 h 117562"/>
                <a:gd name="connsiteX2" fmla="*/ 50746 w 69677"/>
                <a:gd name="connsiteY2" fmla="*/ 83201 h 117562"/>
                <a:gd name="connsiteX3" fmla="*/ 50746 w 69677"/>
                <a:gd name="connsiteY3" fmla="*/ 34680 h 117562"/>
                <a:gd name="connsiteX4" fmla="*/ 69677 w 69677"/>
                <a:gd name="connsiteY4" fmla="*/ 34680 h 117562"/>
                <a:gd name="connsiteX5" fmla="*/ 69677 w 69677"/>
                <a:gd name="connsiteY5" fmla="*/ 83838 h 117562"/>
                <a:gd name="connsiteX6" fmla="*/ 35475 w 69677"/>
                <a:gd name="connsiteY6" fmla="*/ 117563 h 117562"/>
                <a:gd name="connsiteX7" fmla="*/ 0 w 69677"/>
                <a:gd name="connsiteY7" fmla="*/ 83997 h 117562"/>
                <a:gd name="connsiteX8" fmla="*/ 0 w 69677"/>
                <a:gd name="connsiteY8" fmla="*/ 34680 h 117562"/>
                <a:gd name="connsiteX9" fmla="*/ 18931 w 69677"/>
                <a:gd name="connsiteY9" fmla="*/ 34680 h 117562"/>
                <a:gd name="connsiteX10" fmla="*/ 18931 w 69677"/>
                <a:gd name="connsiteY10" fmla="*/ 83360 h 117562"/>
                <a:gd name="connsiteX11" fmla="*/ 18294 w 69677"/>
                <a:gd name="connsiteY11" fmla="*/ 22113 h 117562"/>
                <a:gd name="connsiteX12" fmla="*/ 6998 w 69677"/>
                <a:gd name="connsiteY12" fmla="*/ 11135 h 117562"/>
                <a:gd name="connsiteX13" fmla="*/ 18294 w 69677"/>
                <a:gd name="connsiteY13" fmla="*/ 0 h 117562"/>
                <a:gd name="connsiteX14" fmla="*/ 29588 w 69677"/>
                <a:gd name="connsiteY14" fmla="*/ 11135 h 117562"/>
                <a:gd name="connsiteX15" fmla="*/ 18294 w 69677"/>
                <a:gd name="connsiteY15" fmla="*/ 22113 h 117562"/>
                <a:gd name="connsiteX16" fmla="*/ 51383 w 69677"/>
                <a:gd name="connsiteY16" fmla="*/ 22113 h 117562"/>
                <a:gd name="connsiteX17" fmla="*/ 40089 w 69677"/>
                <a:gd name="connsiteY17" fmla="*/ 11135 h 117562"/>
                <a:gd name="connsiteX18" fmla="*/ 51383 w 69677"/>
                <a:gd name="connsiteY18" fmla="*/ 0 h 117562"/>
                <a:gd name="connsiteX19" fmla="*/ 62680 w 69677"/>
                <a:gd name="connsiteY19" fmla="*/ 11135 h 117562"/>
                <a:gd name="connsiteX20" fmla="*/ 51383 w 69677"/>
                <a:gd name="connsiteY2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677" h="117562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B4639F7-98A7-4328-8641-FA27C26ADC90}"/>
                </a:ext>
              </a:extLst>
            </p:cNvPr>
            <p:cNvSpPr/>
            <p:nvPr/>
          </p:nvSpPr>
          <p:spPr>
            <a:xfrm>
              <a:off x="3085817" y="538249"/>
              <a:ext cx="48999" cy="83039"/>
            </a:xfrm>
            <a:custGeom>
              <a:avLst/>
              <a:gdLst>
                <a:gd name="connsiteX0" fmla="*/ 48999 w 48999"/>
                <a:gd name="connsiteY0" fmla="*/ 1747 h 83039"/>
                <a:gd name="connsiteX1" fmla="*/ 45976 w 48999"/>
                <a:gd name="connsiteY1" fmla="*/ 21155 h 83039"/>
                <a:gd name="connsiteX2" fmla="*/ 35475 w 48999"/>
                <a:gd name="connsiteY2" fmla="*/ 18610 h 83039"/>
                <a:gd name="connsiteX3" fmla="*/ 18931 w 48999"/>
                <a:gd name="connsiteY3" fmla="*/ 41518 h 83039"/>
                <a:gd name="connsiteX4" fmla="*/ 18931 w 48999"/>
                <a:gd name="connsiteY4" fmla="*/ 83039 h 83039"/>
                <a:gd name="connsiteX5" fmla="*/ 0 w 48999"/>
                <a:gd name="connsiteY5" fmla="*/ 83039 h 83039"/>
                <a:gd name="connsiteX6" fmla="*/ 0 w 48999"/>
                <a:gd name="connsiteY6" fmla="*/ 2066 h 83039"/>
                <a:gd name="connsiteX7" fmla="*/ 18613 w 48999"/>
                <a:gd name="connsiteY7" fmla="*/ 2066 h 83039"/>
                <a:gd name="connsiteX8" fmla="*/ 18613 w 48999"/>
                <a:gd name="connsiteY8" fmla="*/ 12248 h 83039"/>
                <a:gd name="connsiteX9" fmla="*/ 18931 w 48999"/>
                <a:gd name="connsiteY9" fmla="*/ 12248 h 83039"/>
                <a:gd name="connsiteX10" fmla="*/ 40089 w 48999"/>
                <a:gd name="connsiteY10" fmla="*/ 0 h 83039"/>
                <a:gd name="connsiteX11" fmla="*/ 48999 w 48999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9" h="8303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2EF2C88B-8A45-4AF9-9D20-04519AD81DF9}"/>
                </a:ext>
              </a:extLst>
            </p:cNvPr>
            <p:cNvSpPr/>
            <p:nvPr/>
          </p:nvSpPr>
          <p:spPr>
            <a:xfrm>
              <a:off x="3150589" y="538249"/>
              <a:ext cx="69680" cy="83042"/>
            </a:xfrm>
            <a:custGeom>
              <a:avLst/>
              <a:gdLst>
                <a:gd name="connsiteX0" fmla="*/ 69680 w 69680"/>
                <a:gd name="connsiteY0" fmla="*/ 83039 h 83042"/>
                <a:gd name="connsiteX1" fmla="*/ 50749 w 69680"/>
                <a:gd name="connsiteY1" fmla="*/ 83039 h 83042"/>
                <a:gd name="connsiteX2" fmla="*/ 50749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87 w 69680"/>
                <a:gd name="connsiteY10" fmla="*/ 11771 h 83042"/>
                <a:gd name="connsiteX11" fmla="*/ 42950 w 69680"/>
                <a:gd name="connsiteY11" fmla="*/ 0 h 83042"/>
                <a:gd name="connsiteX12" fmla="*/ 69677 w 69680"/>
                <a:gd name="connsiteY12" fmla="*/ 32773 h 83042"/>
                <a:gd name="connsiteX13" fmla="*/ 69677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87B86B0B-C4A7-4AFD-8122-DF386EF962BF}"/>
                </a:ext>
              </a:extLst>
            </p:cNvPr>
            <p:cNvSpPr/>
            <p:nvPr/>
          </p:nvSpPr>
          <p:spPr>
            <a:xfrm>
              <a:off x="3244410" y="502930"/>
              <a:ext cx="75570" cy="120267"/>
            </a:xfrm>
            <a:custGeom>
              <a:avLst/>
              <a:gdLst>
                <a:gd name="connsiteX0" fmla="*/ 75570 w 75570"/>
                <a:gd name="connsiteY0" fmla="*/ 77314 h 120267"/>
                <a:gd name="connsiteX1" fmla="*/ 42479 w 75570"/>
                <a:gd name="connsiteY1" fmla="*/ 120267 h 120267"/>
                <a:gd name="connsiteX2" fmla="*/ 18453 w 75570"/>
                <a:gd name="connsiteY2" fmla="*/ 108974 h 120267"/>
                <a:gd name="connsiteX3" fmla="*/ 18138 w 75570"/>
                <a:gd name="connsiteY3" fmla="*/ 108974 h 120267"/>
                <a:gd name="connsiteX4" fmla="*/ 18138 w 75570"/>
                <a:gd name="connsiteY4" fmla="*/ 118361 h 120267"/>
                <a:gd name="connsiteX5" fmla="*/ 0 w 75570"/>
                <a:gd name="connsiteY5" fmla="*/ 118361 h 120267"/>
                <a:gd name="connsiteX6" fmla="*/ 0 w 75570"/>
                <a:gd name="connsiteY6" fmla="*/ 4773 h 120267"/>
                <a:gd name="connsiteX7" fmla="*/ 18931 w 75570"/>
                <a:gd name="connsiteY7" fmla="*/ 0 h 120267"/>
                <a:gd name="connsiteX8" fmla="*/ 18931 w 75570"/>
                <a:gd name="connsiteY8" fmla="*/ 46772 h 120267"/>
                <a:gd name="connsiteX9" fmla="*/ 19249 w 75570"/>
                <a:gd name="connsiteY9" fmla="*/ 46772 h 120267"/>
                <a:gd name="connsiteX10" fmla="*/ 42953 w 75570"/>
                <a:gd name="connsiteY10" fmla="*/ 35319 h 120267"/>
                <a:gd name="connsiteX11" fmla="*/ 75570 w 75570"/>
                <a:gd name="connsiteY11" fmla="*/ 77314 h 120267"/>
                <a:gd name="connsiteX12" fmla="*/ 56955 w 75570"/>
                <a:gd name="connsiteY12" fmla="*/ 77792 h 120267"/>
                <a:gd name="connsiteX13" fmla="*/ 38024 w 75570"/>
                <a:gd name="connsiteY13" fmla="*/ 52337 h 120267"/>
                <a:gd name="connsiteX14" fmla="*/ 18931 w 75570"/>
                <a:gd name="connsiteY14" fmla="*/ 62836 h 120267"/>
                <a:gd name="connsiteX15" fmla="*/ 18931 w 75570"/>
                <a:gd name="connsiteY15" fmla="*/ 92427 h 120267"/>
                <a:gd name="connsiteX16" fmla="*/ 38180 w 75570"/>
                <a:gd name="connsiteY16" fmla="*/ 103402 h 120267"/>
                <a:gd name="connsiteX17" fmla="*/ 56955 w 75570"/>
                <a:gd name="connsiteY17" fmla="*/ 77792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70" h="120267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B64A0984-5057-43BB-9735-F9390B9601F9}"/>
                </a:ext>
              </a:extLst>
            </p:cNvPr>
            <p:cNvSpPr/>
            <p:nvPr/>
          </p:nvSpPr>
          <p:spPr>
            <a:xfrm>
              <a:off x="3336585" y="538246"/>
              <a:ext cx="73999" cy="84951"/>
            </a:xfrm>
            <a:custGeom>
              <a:avLst/>
              <a:gdLst>
                <a:gd name="connsiteX0" fmla="*/ 40095 w 73999"/>
                <a:gd name="connsiteY0" fmla="*/ 84951 h 84951"/>
                <a:gd name="connsiteX1" fmla="*/ 0 w 73999"/>
                <a:gd name="connsiteY1" fmla="*/ 42317 h 84951"/>
                <a:gd name="connsiteX2" fmla="*/ 38041 w 73999"/>
                <a:gd name="connsiteY2" fmla="*/ 0 h 84951"/>
                <a:gd name="connsiteX3" fmla="*/ 73999 w 73999"/>
                <a:gd name="connsiteY3" fmla="*/ 41203 h 84951"/>
                <a:gd name="connsiteX4" fmla="*/ 73681 w 73999"/>
                <a:gd name="connsiteY4" fmla="*/ 48999 h 84951"/>
                <a:gd name="connsiteX5" fmla="*/ 19267 w 73999"/>
                <a:gd name="connsiteY5" fmla="*/ 48999 h 84951"/>
                <a:gd name="connsiteX6" fmla="*/ 40269 w 73999"/>
                <a:gd name="connsiteY6" fmla="*/ 68725 h 84951"/>
                <a:gd name="connsiteX7" fmla="*/ 60143 w 73999"/>
                <a:gd name="connsiteY7" fmla="*/ 59179 h 84951"/>
                <a:gd name="connsiteX8" fmla="*/ 71916 w 73999"/>
                <a:gd name="connsiteY8" fmla="*/ 71589 h 84951"/>
                <a:gd name="connsiteX9" fmla="*/ 40095 w 73999"/>
                <a:gd name="connsiteY9" fmla="*/ 84951 h 84951"/>
                <a:gd name="connsiteX10" fmla="*/ 18948 w 73999"/>
                <a:gd name="connsiteY10" fmla="*/ 35157 h 84951"/>
                <a:gd name="connsiteX11" fmla="*/ 55688 w 73999"/>
                <a:gd name="connsiteY11" fmla="*/ 35157 h 84951"/>
                <a:gd name="connsiteX12" fmla="*/ 37723 w 73999"/>
                <a:gd name="connsiteY12" fmla="*/ 15590 h 84951"/>
                <a:gd name="connsiteX13" fmla="*/ 18948 w 73999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51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3DFDDD7B-43D5-4745-92F5-08C0F71D8E2E}"/>
                </a:ext>
              </a:extLst>
            </p:cNvPr>
            <p:cNvSpPr/>
            <p:nvPr/>
          </p:nvSpPr>
          <p:spPr>
            <a:xfrm>
              <a:off x="3431239" y="538249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97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40503A6E-2755-4882-BD30-B3AE0CF6AD1E}"/>
                </a:ext>
              </a:extLst>
            </p:cNvPr>
            <p:cNvSpPr/>
            <p:nvPr/>
          </p:nvSpPr>
          <p:spPr>
            <a:xfrm>
              <a:off x="3490948" y="538246"/>
              <a:ext cx="75706" cy="115656"/>
            </a:xfrm>
            <a:custGeom>
              <a:avLst/>
              <a:gdLst>
                <a:gd name="connsiteX0" fmla="*/ 21320 w 75706"/>
                <a:gd name="connsiteY0" fmla="*/ 100700 h 115656"/>
                <a:gd name="connsiteX1" fmla="*/ 25457 w 75706"/>
                <a:gd name="connsiteY1" fmla="*/ 100541 h 115656"/>
                <a:gd name="connsiteX2" fmla="*/ 56787 w 75706"/>
                <a:gd name="connsiteY2" fmla="*/ 77473 h 115656"/>
                <a:gd name="connsiteX3" fmla="*/ 56787 w 75706"/>
                <a:gd name="connsiteY3" fmla="*/ 72223 h 115656"/>
                <a:gd name="connsiteX4" fmla="*/ 56642 w 75706"/>
                <a:gd name="connsiteY4" fmla="*/ 72223 h 115656"/>
                <a:gd name="connsiteX5" fmla="*/ 32140 w 75706"/>
                <a:gd name="connsiteY5" fmla="*/ 83520 h 115656"/>
                <a:gd name="connsiteX6" fmla="*/ 0 w 75706"/>
                <a:gd name="connsiteY6" fmla="*/ 42476 h 115656"/>
                <a:gd name="connsiteX7" fmla="*/ 32921 w 75706"/>
                <a:gd name="connsiteY7" fmla="*/ 0 h 115656"/>
                <a:gd name="connsiteX8" fmla="*/ 56787 w 75706"/>
                <a:gd name="connsiteY8" fmla="*/ 11297 h 115656"/>
                <a:gd name="connsiteX9" fmla="*/ 57105 w 75706"/>
                <a:gd name="connsiteY9" fmla="*/ 11297 h 115656"/>
                <a:gd name="connsiteX10" fmla="*/ 57105 w 75706"/>
                <a:gd name="connsiteY10" fmla="*/ 2068 h 115656"/>
                <a:gd name="connsiteX11" fmla="*/ 75706 w 75706"/>
                <a:gd name="connsiteY11" fmla="*/ 2068 h 115656"/>
                <a:gd name="connsiteX12" fmla="*/ 75706 w 75706"/>
                <a:gd name="connsiteY12" fmla="*/ 74769 h 115656"/>
                <a:gd name="connsiteX13" fmla="*/ 27193 w 75706"/>
                <a:gd name="connsiteY13" fmla="*/ 115494 h 115656"/>
                <a:gd name="connsiteX14" fmla="*/ 23230 w 75706"/>
                <a:gd name="connsiteY14" fmla="*/ 115656 h 115656"/>
                <a:gd name="connsiteX15" fmla="*/ 21320 w 75706"/>
                <a:gd name="connsiteY15" fmla="*/ 100700 h 115656"/>
                <a:gd name="connsiteX16" fmla="*/ 18775 w 75706"/>
                <a:gd name="connsiteY16" fmla="*/ 41998 h 115656"/>
                <a:gd name="connsiteX17" fmla="*/ 37694 w 75706"/>
                <a:gd name="connsiteY17" fmla="*/ 67293 h 115656"/>
                <a:gd name="connsiteX18" fmla="*/ 56787 w 75706"/>
                <a:gd name="connsiteY18" fmla="*/ 56633 h 115656"/>
                <a:gd name="connsiteX19" fmla="*/ 56787 w 75706"/>
                <a:gd name="connsiteY19" fmla="*/ 27682 h 115656"/>
                <a:gd name="connsiteX20" fmla="*/ 37549 w 75706"/>
                <a:gd name="connsiteY20" fmla="*/ 17022 h 115656"/>
                <a:gd name="connsiteX21" fmla="*/ 18775 w 7570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0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pic>
        <p:nvPicPr>
          <p:cNvPr id="89" name="Grafik 8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40" y="299388"/>
            <a:ext cx="1837851" cy="5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5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5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9DCC-C083-464B-9188-7EB255ADBFD1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1FE3678F-E977-4C19-90B6-B0E629A1CC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CD5-F537-4FAF-90D9-1AC1A1040E1E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E5921DB5-C487-446D-8EFE-53C3F04AF6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8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DA6-A43F-49F3-9CC7-A754E4C8C46B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6AAB2FBA-AC5D-4A9E-A6B0-6FC88EB49D7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1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39E1-AF18-4617-91A6-7099A8F6B4D9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D129A85-2DE5-4A1E-9787-1EAAF84A55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3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39E1-AF18-4617-91A6-7099A8F6B4D9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D129A85-2DE5-4A1E-9787-1EAAF84A55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5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864-F6DA-44D7-8038-5A32107BEE9F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BEB0DE0-0528-4763-98E8-6E08E83F85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1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Bl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2B9C23-6B33-4CFF-B2CE-B6C8CE8A6694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276" y="267069"/>
            <a:ext cx="1394475" cy="4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7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E023-0D02-4C20-A2A8-E1D551708249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042E1E51-BB05-4BC9-B9E7-88B48544B4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E023-0D02-4C20-A2A8-E1D551708249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042E1E51-BB05-4BC9-B9E7-88B48544B4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DB1-DD21-4EC7-A605-4C4239D6ACEA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35019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rgbClr val="04316A">
                  <a:alpha val="50000"/>
                </a:srgb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913731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1A7F7BEE-9A4B-44B2-960F-97720F4BC3DA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61" name="Grafik 58">
            <a:extLst>
              <a:ext uri="{FF2B5EF4-FFF2-40B4-BE49-F238E27FC236}">
                <a16:creationId xmlns:a16="http://schemas.microsoft.com/office/drawing/2014/main" id="{53522CE8-55BD-4F7C-96A7-79F46A813B4D}"/>
              </a:ext>
            </a:extLst>
          </p:cNvPr>
          <p:cNvGrpSpPr/>
          <p:nvPr userDrawn="1"/>
        </p:nvGrpSpPr>
        <p:grpSpPr>
          <a:xfrm>
            <a:off x="520163" y="293688"/>
            <a:ext cx="2592823" cy="362285"/>
            <a:chOff x="2151786" y="327912"/>
            <a:chExt cx="2333060" cy="325989"/>
          </a:xfrm>
          <a:solidFill>
            <a:schemeClr val="tx1"/>
          </a:solidFill>
        </p:grpSpPr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72A3A2F6-F6A4-4C76-BB8D-53E82635E162}"/>
                </a:ext>
              </a:extLst>
            </p:cNvPr>
            <p:cNvSpPr/>
            <p:nvPr/>
          </p:nvSpPr>
          <p:spPr>
            <a:xfrm>
              <a:off x="2151786" y="334274"/>
              <a:ext cx="70316" cy="111996"/>
            </a:xfrm>
            <a:custGeom>
              <a:avLst/>
              <a:gdLst>
                <a:gd name="connsiteX0" fmla="*/ 70317 w 70316"/>
                <a:gd name="connsiteY0" fmla="*/ 18294 h 111996"/>
                <a:gd name="connsiteX1" fmla="*/ 19886 w 70316"/>
                <a:gd name="connsiteY1" fmla="*/ 18294 h 111996"/>
                <a:gd name="connsiteX2" fmla="*/ 19886 w 70316"/>
                <a:gd name="connsiteY2" fmla="*/ 46135 h 111996"/>
                <a:gd name="connsiteX3" fmla="*/ 57588 w 70316"/>
                <a:gd name="connsiteY3" fmla="*/ 46135 h 111996"/>
                <a:gd name="connsiteX4" fmla="*/ 57588 w 70316"/>
                <a:gd name="connsiteY4" fmla="*/ 64273 h 111996"/>
                <a:gd name="connsiteX5" fmla="*/ 19886 w 70316"/>
                <a:gd name="connsiteY5" fmla="*/ 64273 h 111996"/>
                <a:gd name="connsiteX6" fmla="*/ 19886 w 70316"/>
                <a:gd name="connsiteY6" fmla="*/ 111997 h 111996"/>
                <a:gd name="connsiteX7" fmla="*/ 0 w 70316"/>
                <a:gd name="connsiteY7" fmla="*/ 111997 h 111996"/>
                <a:gd name="connsiteX8" fmla="*/ 0 w 70316"/>
                <a:gd name="connsiteY8" fmla="*/ 0 h 111996"/>
                <a:gd name="connsiteX9" fmla="*/ 70317 w 70316"/>
                <a:gd name="connsiteY9" fmla="*/ 0 h 111996"/>
                <a:gd name="connsiteX10" fmla="*/ 70317 w 70316"/>
                <a:gd name="connsiteY10" fmla="*/ 18294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16" h="11199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4236E5B6-6BA4-4472-B31E-2FDC6165E221}"/>
                </a:ext>
              </a:extLst>
            </p:cNvPr>
            <p:cNvSpPr/>
            <p:nvPr/>
          </p:nvSpPr>
          <p:spPr>
            <a:xfrm>
              <a:off x="2232916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7CE22197-C271-49C5-A47A-0D6E2767685B}"/>
                </a:ext>
              </a:extLst>
            </p:cNvPr>
            <p:cNvSpPr/>
            <p:nvPr/>
          </p:nvSpPr>
          <p:spPr>
            <a:xfrm>
              <a:off x="2295365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7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7 w 24022"/>
                <a:gd name="connsiteY8" fmla="*/ 35952 h 116926"/>
                <a:gd name="connsiteX9" fmla="*/ 21477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17B446CD-4932-4B54-8534-38B12ED35FCC}"/>
                </a:ext>
              </a:extLst>
            </p:cNvPr>
            <p:cNvSpPr/>
            <p:nvPr/>
          </p:nvSpPr>
          <p:spPr>
            <a:xfrm>
              <a:off x="2336779" y="363231"/>
              <a:ext cx="73976" cy="84948"/>
            </a:xfrm>
            <a:custGeom>
              <a:avLst/>
              <a:gdLst>
                <a:gd name="connsiteX0" fmla="*/ 40089 w 73976"/>
                <a:gd name="connsiteY0" fmla="*/ 84949 h 84948"/>
                <a:gd name="connsiteX1" fmla="*/ 0 w 73976"/>
                <a:gd name="connsiteY1" fmla="*/ 42317 h 84948"/>
                <a:gd name="connsiteX2" fmla="*/ 38024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49 w 73976"/>
                <a:gd name="connsiteY5" fmla="*/ 48999 h 84948"/>
                <a:gd name="connsiteX6" fmla="*/ 40248 w 73976"/>
                <a:gd name="connsiteY6" fmla="*/ 68725 h 84948"/>
                <a:gd name="connsiteX7" fmla="*/ 60134 w 73976"/>
                <a:gd name="connsiteY7" fmla="*/ 59179 h 84948"/>
                <a:gd name="connsiteX8" fmla="*/ 71905 w 73976"/>
                <a:gd name="connsiteY8" fmla="*/ 71589 h 84948"/>
                <a:gd name="connsiteX9" fmla="*/ 40089 w 73976"/>
                <a:gd name="connsiteY9" fmla="*/ 84949 h 84948"/>
                <a:gd name="connsiteX10" fmla="*/ 18931 w 73976"/>
                <a:gd name="connsiteY10" fmla="*/ 35154 h 84948"/>
                <a:gd name="connsiteX11" fmla="*/ 55679 w 73976"/>
                <a:gd name="connsiteY11" fmla="*/ 35154 h 84948"/>
                <a:gd name="connsiteX12" fmla="*/ 37703 w 73976"/>
                <a:gd name="connsiteY12" fmla="*/ 15587 h 84948"/>
                <a:gd name="connsiteX13" fmla="*/ 18931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8CAD835C-D576-43D7-BD53-372D42EA8BE4}"/>
                </a:ext>
              </a:extLst>
            </p:cNvPr>
            <p:cNvSpPr/>
            <p:nvPr/>
          </p:nvSpPr>
          <p:spPr>
            <a:xfrm>
              <a:off x="2427215" y="327912"/>
              <a:ext cx="75723" cy="120267"/>
            </a:xfrm>
            <a:custGeom>
              <a:avLst/>
              <a:gdLst>
                <a:gd name="connsiteX0" fmla="*/ 0 w 75723"/>
                <a:gd name="connsiteY0" fmla="*/ 77635 h 120267"/>
                <a:gd name="connsiteX1" fmla="*/ 32929 w 75723"/>
                <a:gd name="connsiteY1" fmla="*/ 35319 h 120267"/>
                <a:gd name="connsiteX2" fmla="*/ 56474 w 75723"/>
                <a:gd name="connsiteY2" fmla="*/ 46294 h 120267"/>
                <a:gd name="connsiteX3" fmla="*/ 56792 w 75723"/>
                <a:gd name="connsiteY3" fmla="*/ 46294 h 120267"/>
                <a:gd name="connsiteX4" fmla="*/ 56792 w 75723"/>
                <a:gd name="connsiteY4" fmla="*/ 4773 h 120267"/>
                <a:gd name="connsiteX5" fmla="*/ 75723 w 75723"/>
                <a:gd name="connsiteY5" fmla="*/ 0 h 120267"/>
                <a:gd name="connsiteX6" fmla="*/ 75723 w 75723"/>
                <a:gd name="connsiteY6" fmla="*/ 118358 h 120267"/>
                <a:gd name="connsiteX7" fmla="*/ 57270 w 75723"/>
                <a:gd name="connsiteY7" fmla="*/ 118358 h 120267"/>
                <a:gd name="connsiteX8" fmla="*/ 57270 w 75723"/>
                <a:gd name="connsiteY8" fmla="*/ 108815 h 120267"/>
                <a:gd name="connsiteX9" fmla="*/ 56952 w 75723"/>
                <a:gd name="connsiteY9" fmla="*/ 108815 h 120267"/>
                <a:gd name="connsiteX10" fmla="*/ 32611 w 75723"/>
                <a:gd name="connsiteY10" fmla="*/ 120267 h 120267"/>
                <a:gd name="connsiteX11" fmla="*/ 0 w 75723"/>
                <a:gd name="connsiteY11" fmla="*/ 77635 h 120267"/>
                <a:gd name="connsiteX12" fmla="*/ 18772 w 75723"/>
                <a:gd name="connsiteY12" fmla="*/ 77635 h 120267"/>
                <a:gd name="connsiteX13" fmla="*/ 37543 w 75723"/>
                <a:gd name="connsiteY13" fmla="*/ 103564 h 120267"/>
                <a:gd name="connsiteX14" fmla="*/ 56792 w 75723"/>
                <a:gd name="connsiteY14" fmla="*/ 92904 h 120267"/>
                <a:gd name="connsiteX15" fmla="*/ 56792 w 75723"/>
                <a:gd name="connsiteY15" fmla="*/ 63316 h 120267"/>
                <a:gd name="connsiteX16" fmla="*/ 37543 w 75723"/>
                <a:gd name="connsiteY16" fmla="*/ 52497 h 120267"/>
                <a:gd name="connsiteX17" fmla="*/ 18772 w 75723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23" h="120267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5B1A81BE-49EB-4592-B058-727964682DA9}"/>
                </a:ext>
              </a:extLst>
            </p:cNvPr>
            <p:cNvSpPr/>
            <p:nvPr/>
          </p:nvSpPr>
          <p:spPr>
            <a:xfrm>
              <a:off x="2527597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81686319-9D28-4AA4-8BCB-B200EC8076AE}"/>
                </a:ext>
              </a:extLst>
            </p:cNvPr>
            <p:cNvSpPr/>
            <p:nvPr/>
          </p:nvSpPr>
          <p:spPr>
            <a:xfrm>
              <a:off x="2590043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6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6 w 24022"/>
                <a:gd name="connsiteY8" fmla="*/ 35952 h 116926"/>
                <a:gd name="connsiteX9" fmla="*/ 21476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2883316F-93DD-470B-AE6D-EC7199E90E5A}"/>
                </a:ext>
              </a:extLst>
            </p:cNvPr>
            <p:cNvSpPr/>
            <p:nvPr/>
          </p:nvSpPr>
          <p:spPr>
            <a:xfrm>
              <a:off x="2631824" y="363228"/>
              <a:ext cx="68245" cy="84951"/>
            </a:xfrm>
            <a:custGeom>
              <a:avLst/>
              <a:gdLst>
                <a:gd name="connsiteX0" fmla="*/ 67771 w 68245"/>
                <a:gd name="connsiteY0" fmla="*/ 71908 h 84951"/>
                <a:gd name="connsiteX1" fmla="*/ 38816 w 68245"/>
                <a:gd name="connsiteY1" fmla="*/ 84951 h 84951"/>
                <a:gd name="connsiteX2" fmla="*/ 0 w 68245"/>
                <a:gd name="connsiteY2" fmla="*/ 42794 h 84951"/>
                <a:gd name="connsiteX3" fmla="*/ 39134 w 68245"/>
                <a:gd name="connsiteY3" fmla="*/ 0 h 84951"/>
                <a:gd name="connsiteX4" fmla="*/ 68245 w 68245"/>
                <a:gd name="connsiteY4" fmla="*/ 13839 h 84951"/>
                <a:gd name="connsiteX5" fmla="*/ 55201 w 68245"/>
                <a:gd name="connsiteY5" fmla="*/ 26250 h 84951"/>
                <a:gd name="connsiteX6" fmla="*/ 38975 w 68245"/>
                <a:gd name="connsiteY6" fmla="*/ 17340 h 84951"/>
                <a:gd name="connsiteX7" fmla="*/ 18931 w 68245"/>
                <a:gd name="connsiteY7" fmla="*/ 42476 h 84951"/>
                <a:gd name="connsiteX8" fmla="*/ 38816 w 68245"/>
                <a:gd name="connsiteY8" fmla="*/ 67771 h 84951"/>
                <a:gd name="connsiteX9" fmla="*/ 55520 w 68245"/>
                <a:gd name="connsiteY9" fmla="*/ 58861 h 84951"/>
                <a:gd name="connsiteX10" fmla="*/ 67771 w 68245"/>
                <a:gd name="connsiteY10" fmla="*/ 71908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5" h="84951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3A03AE6D-731D-486D-BF03-B7682CE73877}"/>
                </a:ext>
              </a:extLst>
            </p:cNvPr>
            <p:cNvSpPr/>
            <p:nvPr/>
          </p:nvSpPr>
          <p:spPr>
            <a:xfrm>
              <a:off x="2716310" y="327912"/>
              <a:ext cx="69680" cy="118358"/>
            </a:xfrm>
            <a:custGeom>
              <a:avLst/>
              <a:gdLst>
                <a:gd name="connsiteX0" fmla="*/ 69677 w 69680"/>
                <a:gd name="connsiteY0" fmla="*/ 118358 h 118358"/>
                <a:gd name="connsiteX1" fmla="*/ 50746 w 69680"/>
                <a:gd name="connsiteY1" fmla="*/ 118358 h 118358"/>
                <a:gd name="connsiteX2" fmla="*/ 50746 w 69680"/>
                <a:gd name="connsiteY2" fmla="*/ 72067 h 118358"/>
                <a:gd name="connsiteX3" fmla="*/ 35793 w 69680"/>
                <a:gd name="connsiteY3" fmla="*/ 52340 h 118358"/>
                <a:gd name="connsiteX4" fmla="*/ 18931 w 69680"/>
                <a:gd name="connsiteY4" fmla="*/ 71908 h 118358"/>
                <a:gd name="connsiteX5" fmla="*/ 18931 w 69680"/>
                <a:gd name="connsiteY5" fmla="*/ 118358 h 118358"/>
                <a:gd name="connsiteX6" fmla="*/ 0 w 69680"/>
                <a:gd name="connsiteY6" fmla="*/ 118358 h 118358"/>
                <a:gd name="connsiteX7" fmla="*/ 0 w 69680"/>
                <a:gd name="connsiteY7" fmla="*/ 4773 h 118358"/>
                <a:gd name="connsiteX8" fmla="*/ 18931 w 69680"/>
                <a:gd name="connsiteY8" fmla="*/ 0 h 118358"/>
                <a:gd name="connsiteX9" fmla="*/ 18931 w 69680"/>
                <a:gd name="connsiteY9" fmla="*/ 47090 h 118358"/>
                <a:gd name="connsiteX10" fmla="*/ 19249 w 69680"/>
                <a:gd name="connsiteY10" fmla="*/ 47090 h 118358"/>
                <a:gd name="connsiteX11" fmla="*/ 42953 w 69680"/>
                <a:gd name="connsiteY11" fmla="*/ 35319 h 118358"/>
                <a:gd name="connsiteX12" fmla="*/ 69680 w 69680"/>
                <a:gd name="connsiteY12" fmla="*/ 68092 h 118358"/>
                <a:gd name="connsiteX13" fmla="*/ 69680 w 69680"/>
                <a:gd name="connsiteY13" fmla="*/ 11835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118358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0BC58715-4234-4BAF-9DEC-E1A633B3E880}"/>
                </a:ext>
              </a:extLst>
            </p:cNvPr>
            <p:cNvSpPr/>
            <p:nvPr/>
          </p:nvSpPr>
          <p:spPr>
            <a:xfrm>
              <a:off x="2807713" y="387569"/>
              <a:ext cx="39770" cy="17979"/>
            </a:xfrm>
            <a:custGeom>
              <a:avLst/>
              <a:gdLst>
                <a:gd name="connsiteX0" fmla="*/ 39771 w 39770"/>
                <a:gd name="connsiteY0" fmla="*/ 17979 h 17979"/>
                <a:gd name="connsiteX1" fmla="*/ 0 w 39770"/>
                <a:gd name="connsiteY1" fmla="*/ 17979 h 17979"/>
                <a:gd name="connsiteX2" fmla="*/ 0 w 39770"/>
                <a:gd name="connsiteY2" fmla="*/ 0 h 17979"/>
                <a:gd name="connsiteX3" fmla="*/ 39771 w 39770"/>
                <a:gd name="connsiteY3" fmla="*/ 0 h 17979"/>
                <a:gd name="connsiteX4" fmla="*/ 39771 w 39770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9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AB177348-6304-4C03-8E10-5755939A6B4D}"/>
                </a:ext>
              </a:extLst>
            </p:cNvPr>
            <p:cNvSpPr/>
            <p:nvPr/>
          </p:nvSpPr>
          <p:spPr>
            <a:xfrm>
              <a:off x="2857227" y="334274"/>
              <a:ext cx="104359" cy="111996"/>
            </a:xfrm>
            <a:custGeom>
              <a:avLst/>
              <a:gdLst>
                <a:gd name="connsiteX0" fmla="*/ 41680 w 104359"/>
                <a:gd name="connsiteY0" fmla="*/ 0 h 111996"/>
                <a:gd name="connsiteX1" fmla="*/ 62680 w 104359"/>
                <a:gd name="connsiteY1" fmla="*/ 0 h 111996"/>
                <a:gd name="connsiteX2" fmla="*/ 104360 w 104359"/>
                <a:gd name="connsiteY2" fmla="*/ 111997 h 111996"/>
                <a:gd name="connsiteX3" fmla="*/ 82568 w 104359"/>
                <a:gd name="connsiteY3" fmla="*/ 111997 h 111996"/>
                <a:gd name="connsiteX4" fmla="*/ 74453 w 104359"/>
                <a:gd name="connsiteY4" fmla="*/ 88134 h 111996"/>
                <a:gd name="connsiteX5" fmla="*/ 29273 w 104359"/>
                <a:gd name="connsiteY5" fmla="*/ 88134 h 111996"/>
                <a:gd name="connsiteX6" fmla="*/ 21158 w 104359"/>
                <a:gd name="connsiteY6" fmla="*/ 111997 h 111996"/>
                <a:gd name="connsiteX7" fmla="*/ 0 w 104359"/>
                <a:gd name="connsiteY7" fmla="*/ 111997 h 111996"/>
                <a:gd name="connsiteX8" fmla="*/ 41680 w 104359"/>
                <a:gd name="connsiteY8" fmla="*/ 0 h 111996"/>
                <a:gd name="connsiteX9" fmla="*/ 35475 w 104359"/>
                <a:gd name="connsiteY9" fmla="*/ 70317 h 111996"/>
                <a:gd name="connsiteX10" fmla="*/ 68245 w 104359"/>
                <a:gd name="connsiteY10" fmla="*/ 70317 h 111996"/>
                <a:gd name="connsiteX11" fmla="*/ 52022 w 104359"/>
                <a:gd name="connsiteY11" fmla="*/ 22749 h 111996"/>
                <a:gd name="connsiteX12" fmla="*/ 51704 w 104359"/>
                <a:gd name="connsiteY12" fmla="*/ 22749 h 111996"/>
                <a:gd name="connsiteX13" fmla="*/ 35475 w 104359"/>
                <a:gd name="connsiteY13" fmla="*/ 7031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359" h="111996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1AE1C54B-2C42-4179-9369-683AD0CB8417}"/>
                </a:ext>
              </a:extLst>
            </p:cNvPr>
            <p:cNvSpPr/>
            <p:nvPr/>
          </p:nvSpPr>
          <p:spPr>
            <a:xfrm>
              <a:off x="2978197" y="328074"/>
              <a:ext cx="18930" cy="118196"/>
            </a:xfrm>
            <a:custGeom>
              <a:avLst/>
              <a:gdLst>
                <a:gd name="connsiteX0" fmla="*/ 18931 w 18930"/>
                <a:gd name="connsiteY0" fmla="*/ 118196 h 118196"/>
                <a:gd name="connsiteX1" fmla="*/ 0 w 18930"/>
                <a:gd name="connsiteY1" fmla="*/ 118196 h 118196"/>
                <a:gd name="connsiteX2" fmla="*/ 0 w 18930"/>
                <a:gd name="connsiteY2" fmla="*/ 4293 h 118196"/>
                <a:gd name="connsiteX3" fmla="*/ 18931 w 18930"/>
                <a:gd name="connsiteY3" fmla="*/ 0 h 118196"/>
                <a:gd name="connsiteX4" fmla="*/ 18931 w 18930"/>
                <a:gd name="connsiteY4" fmla="*/ 118196 h 11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6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0C911568-388A-4D51-92C0-68D1EF2D3260}"/>
                </a:ext>
              </a:extLst>
            </p:cNvPr>
            <p:cNvSpPr/>
            <p:nvPr/>
          </p:nvSpPr>
          <p:spPr>
            <a:xfrm>
              <a:off x="3017659" y="363231"/>
              <a:ext cx="73976" cy="84948"/>
            </a:xfrm>
            <a:custGeom>
              <a:avLst/>
              <a:gdLst>
                <a:gd name="connsiteX0" fmla="*/ 40086 w 73976"/>
                <a:gd name="connsiteY0" fmla="*/ 84949 h 84948"/>
                <a:gd name="connsiteX1" fmla="*/ 0 w 73976"/>
                <a:gd name="connsiteY1" fmla="*/ 42317 h 84948"/>
                <a:gd name="connsiteX2" fmla="*/ 38021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52 w 73976"/>
                <a:gd name="connsiteY5" fmla="*/ 48999 h 84948"/>
                <a:gd name="connsiteX6" fmla="*/ 40251 w 73976"/>
                <a:gd name="connsiteY6" fmla="*/ 68725 h 84948"/>
                <a:gd name="connsiteX7" fmla="*/ 60137 w 73976"/>
                <a:gd name="connsiteY7" fmla="*/ 59179 h 84948"/>
                <a:gd name="connsiteX8" fmla="*/ 71908 w 73976"/>
                <a:gd name="connsiteY8" fmla="*/ 71589 h 84948"/>
                <a:gd name="connsiteX9" fmla="*/ 40086 w 73976"/>
                <a:gd name="connsiteY9" fmla="*/ 84949 h 84948"/>
                <a:gd name="connsiteX10" fmla="*/ 18928 w 73976"/>
                <a:gd name="connsiteY10" fmla="*/ 35154 h 84948"/>
                <a:gd name="connsiteX11" fmla="*/ 55676 w 73976"/>
                <a:gd name="connsiteY11" fmla="*/ 35154 h 84948"/>
                <a:gd name="connsiteX12" fmla="*/ 37700 w 73976"/>
                <a:gd name="connsiteY12" fmla="*/ 15587 h 84948"/>
                <a:gd name="connsiteX13" fmla="*/ 18928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16FAC825-E8EA-4AB3-9C88-D18F28BB7C1C}"/>
                </a:ext>
              </a:extLst>
            </p:cNvPr>
            <p:cNvSpPr/>
            <p:nvPr/>
          </p:nvSpPr>
          <p:spPr>
            <a:xfrm>
              <a:off x="3101685" y="365297"/>
              <a:ext cx="77470" cy="80973"/>
            </a:xfrm>
            <a:custGeom>
              <a:avLst/>
              <a:gdLst>
                <a:gd name="connsiteX0" fmla="*/ 77471 w 77470"/>
                <a:gd name="connsiteY0" fmla="*/ 80974 h 80973"/>
                <a:gd name="connsiteX1" fmla="*/ 55835 w 77470"/>
                <a:gd name="connsiteY1" fmla="*/ 80974 h 80973"/>
                <a:gd name="connsiteX2" fmla="*/ 38495 w 77470"/>
                <a:gd name="connsiteY2" fmla="*/ 52974 h 80973"/>
                <a:gd name="connsiteX3" fmla="*/ 38180 w 77470"/>
                <a:gd name="connsiteY3" fmla="*/ 52974 h 80973"/>
                <a:gd name="connsiteX4" fmla="*/ 21315 w 77470"/>
                <a:gd name="connsiteY4" fmla="*/ 80974 h 80973"/>
                <a:gd name="connsiteX5" fmla="*/ 0 w 77470"/>
                <a:gd name="connsiteY5" fmla="*/ 80974 h 80973"/>
                <a:gd name="connsiteX6" fmla="*/ 27679 w 77470"/>
                <a:gd name="connsiteY6" fmla="*/ 38975 h 80973"/>
                <a:gd name="connsiteX7" fmla="*/ 2065 w 77470"/>
                <a:gd name="connsiteY7" fmla="*/ 0 h 80973"/>
                <a:gd name="connsiteX8" fmla="*/ 23383 w 77470"/>
                <a:gd name="connsiteY8" fmla="*/ 0 h 80973"/>
                <a:gd name="connsiteX9" fmla="*/ 38654 w 77470"/>
                <a:gd name="connsiteY9" fmla="*/ 24818 h 80973"/>
                <a:gd name="connsiteX10" fmla="*/ 38970 w 77470"/>
                <a:gd name="connsiteY10" fmla="*/ 24818 h 80973"/>
                <a:gd name="connsiteX11" fmla="*/ 54085 w 77470"/>
                <a:gd name="connsiteY11" fmla="*/ 0 h 80973"/>
                <a:gd name="connsiteX12" fmla="*/ 75084 w 77470"/>
                <a:gd name="connsiteY12" fmla="*/ 0 h 80973"/>
                <a:gd name="connsiteX13" fmla="*/ 49630 w 77470"/>
                <a:gd name="connsiteY13" fmla="*/ 38657 h 80973"/>
                <a:gd name="connsiteX14" fmla="*/ 77471 w 77470"/>
                <a:gd name="connsiteY14" fmla="*/ 80974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0" h="80973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12BD6337-35D1-4F86-A79F-38D3FC1E5ED4}"/>
                </a:ext>
              </a:extLst>
            </p:cNvPr>
            <p:cNvSpPr/>
            <p:nvPr/>
          </p:nvSpPr>
          <p:spPr>
            <a:xfrm>
              <a:off x="3189064" y="363228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4 w 68722"/>
                <a:gd name="connsiteY9" fmla="*/ 83042 h 84951"/>
                <a:gd name="connsiteX10" fmla="*/ 50744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7AE95A36-9F69-4457-A8DF-BCDA84A49D47}"/>
                </a:ext>
              </a:extLst>
            </p:cNvPr>
            <p:cNvSpPr/>
            <p:nvPr/>
          </p:nvSpPr>
          <p:spPr>
            <a:xfrm>
              <a:off x="3281785" y="363228"/>
              <a:ext cx="69668" cy="83042"/>
            </a:xfrm>
            <a:custGeom>
              <a:avLst/>
              <a:gdLst>
                <a:gd name="connsiteX0" fmla="*/ 69669 w 69668"/>
                <a:gd name="connsiteY0" fmla="*/ 83042 h 83042"/>
                <a:gd name="connsiteX1" fmla="*/ 50749 w 69668"/>
                <a:gd name="connsiteY1" fmla="*/ 83042 h 83042"/>
                <a:gd name="connsiteX2" fmla="*/ 50749 w 69668"/>
                <a:gd name="connsiteY2" fmla="*/ 36751 h 83042"/>
                <a:gd name="connsiteX3" fmla="*/ 35793 w 69668"/>
                <a:gd name="connsiteY3" fmla="*/ 17024 h 83042"/>
                <a:gd name="connsiteX4" fmla="*/ 18931 w 69668"/>
                <a:gd name="connsiteY4" fmla="*/ 36592 h 83042"/>
                <a:gd name="connsiteX5" fmla="*/ 18931 w 69668"/>
                <a:gd name="connsiteY5" fmla="*/ 83042 h 83042"/>
                <a:gd name="connsiteX6" fmla="*/ 0 w 69668"/>
                <a:gd name="connsiteY6" fmla="*/ 83042 h 83042"/>
                <a:gd name="connsiteX7" fmla="*/ 0 w 69668"/>
                <a:gd name="connsiteY7" fmla="*/ 2068 h 83042"/>
                <a:gd name="connsiteX8" fmla="*/ 18772 w 69668"/>
                <a:gd name="connsiteY8" fmla="*/ 2068 h 83042"/>
                <a:gd name="connsiteX9" fmla="*/ 18772 w 69668"/>
                <a:gd name="connsiteY9" fmla="*/ 11771 h 83042"/>
                <a:gd name="connsiteX10" fmla="*/ 19087 w 69668"/>
                <a:gd name="connsiteY10" fmla="*/ 11771 h 83042"/>
                <a:gd name="connsiteX11" fmla="*/ 42939 w 69668"/>
                <a:gd name="connsiteY11" fmla="*/ 0 h 83042"/>
                <a:gd name="connsiteX12" fmla="*/ 69669 w 69668"/>
                <a:gd name="connsiteY12" fmla="*/ 32773 h 83042"/>
                <a:gd name="connsiteX13" fmla="*/ 69669 w 69668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8" h="83042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D275033C-75C9-4B7C-B1A6-9883CB6F824C}"/>
                </a:ext>
              </a:extLst>
            </p:cNvPr>
            <p:cNvSpPr/>
            <p:nvPr/>
          </p:nvSpPr>
          <p:spPr>
            <a:xfrm>
              <a:off x="3371502" y="327912"/>
              <a:ext cx="75706" cy="120267"/>
            </a:xfrm>
            <a:custGeom>
              <a:avLst/>
              <a:gdLst>
                <a:gd name="connsiteX0" fmla="*/ 0 w 75706"/>
                <a:gd name="connsiteY0" fmla="*/ 77635 h 120267"/>
                <a:gd name="connsiteX1" fmla="*/ 32921 w 75706"/>
                <a:gd name="connsiteY1" fmla="*/ 35319 h 120267"/>
                <a:gd name="connsiteX2" fmla="*/ 56468 w 75706"/>
                <a:gd name="connsiteY2" fmla="*/ 46294 h 120267"/>
                <a:gd name="connsiteX3" fmla="*/ 56787 w 75706"/>
                <a:gd name="connsiteY3" fmla="*/ 46294 h 120267"/>
                <a:gd name="connsiteX4" fmla="*/ 56787 w 75706"/>
                <a:gd name="connsiteY4" fmla="*/ 4773 h 120267"/>
                <a:gd name="connsiteX5" fmla="*/ 75706 w 75706"/>
                <a:gd name="connsiteY5" fmla="*/ 0 h 120267"/>
                <a:gd name="connsiteX6" fmla="*/ 75706 w 75706"/>
                <a:gd name="connsiteY6" fmla="*/ 118358 h 120267"/>
                <a:gd name="connsiteX7" fmla="*/ 57250 w 75706"/>
                <a:gd name="connsiteY7" fmla="*/ 118358 h 120267"/>
                <a:gd name="connsiteX8" fmla="*/ 57250 w 75706"/>
                <a:gd name="connsiteY8" fmla="*/ 108815 h 120267"/>
                <a:gd name="connsiteX9" fmla="*/ 56931 w 75706"/>
                <a:gd name="connsiteY9" fmla="*/ 108815 h 120267"/>
                <a:gd name="connsiteX10" fmla="*/ 32602 w 75706"/>
                <a:gd name="connsiteY10" fmla="*/ 120267 h 120267"/>
                <a:gd name="connsiteX11" fmla="*/ 0 w 75706"/>
                <a:gd name="connsiteY11" fmla="*/ 77635 h 120267"/>
                <a:gd name="connsiteX12" fmla="*/ 18775 w 75706"/>
                <a:gd name="connsiteY12" fmla="*/ 77635 h 120267"/>
                <a:gd name="connsiteX13" fmla="*/ 37520 w 75706"/>
                <a:gd name="connsiteY13" fmla="*/ 103564 h 120267"/>
                <a:gd name="connsiteX14" fmla="*/ 56787 w 75706"/>
                <a:gd name="connsiteY14" fmla="*/ 92904 h 120267"/>
                <a:gd name="connsiteX15" fmla="*/ 56787 w 75706"/>
                <a:gd name="connsiteY15" fmla="*/ 63316 h 120267"/>
                <a:gd name="connsiteX16" fmla="*/ 37520 w 75706"/>
                <a:gd name="connsiteY16" fmla="*/ 52497 h 120267"/>
                <a:gd name="connsiteX17" fmla="*/ 18775 w 75706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06" h="120267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A42CBD8A-2900-44CB-9BE9-F04489E2D6CD}"/>
                </a:ext>
              </a:extLst>
            </p:cNvPr>
            <p:cNvSpPr/>
            <p:nvPr/>
          </p:nvSpPr>
          <p:spPr>
            <a:xfrm>
              <a:off x="3467776" y="363231"/>
              <a:ext cx="73970" cy="84948"/>
            </a:xfrm>
            <a:custGeom>
              <a:avLst/>
              <a:gdLst>
                <a:gd name="connsiteX0" fmla="*/ 40066 w 73970"/>
                <a:gd name="connsiteY0" fmla="*/ 84949 h 84948"/>
                <a:gd name="connsiteX1" fmla="*/ 0 w 73970"/>
                <a:gd name="connsiteY1" fmla="*/ 42317 h 84948"/>
                <a:gd name="connsiteX2" fmla="*/ 38012 w 73970"/>
                <a:gd name="connsiteY2" fmla="*/ 0 h 84948"/>
                <a:gd name="connsiteX3" fmla="*/ 73971 w 73970"/>
                <a:gd name="connsiteY3" fmla="*/ 41203 h 84948"/>
                <a:gd name="connsiteX4" fmla="*/ 73652 w 73970"/>
                <a:gd name="connsiteY4" fmla="*/ 48999 h 84948"/>
                <a:gd name="connsiteX5" fmla="*/ 19238 w 73970"/>
                <a:gd name="connsiteY5" fmla="*/ 48999 h 84948"/>
                <a:gd name="connsiteX6" fmla="*/ 40240 w 73970"/>
                <a:gd name="connsiteY6" fmla="*/ 68725 h 84948"/>
                <a:gd name="connsiteX7" fmla="*/ 60143 w 73970"/>
                <a:gd name="connsiteY7" fmla="*/ 59179 h 84948"/>
                <a:gd name="connsiteX8" fmla="*/ 71887 w 73970"/>
                <a:gd name="connsiteY8" fmla="*/ 71589 h 84948"/>
                <a:gd name="connsiteX9" fmla="*/ 40066 w 73970"/>
                <a:gd name="connsiteY9" fmla="*/ 84949 h 84948"/>
                <a:gd name="connsiteX10" fmla="*/ 18919 w 73970"/>
                <a:gd name="connsiteY10" fmla="*/ 35154 h 84948"/>
                <a:gd name="connsiteX11" fmla="*/ 55659 w 73970"/>
                <a:gd name="connsiteY11" fmla="*/ 35154 h 84948"/>
                <a:gd name="connsiteX12" fmla="*/ 37694 w 73970"/>
                <a:gd name="connsiteY12" fmla="*/ 15587 h 84948"/>
                <a:gd name="connsiteX13" fmla="*/ 18919 w 73970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0" h="84948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CF639886-EF73-41FD-958C-2FB7ACAF2C26}"/>
                </a:ext>
              </a:extLst>
            </p:cNvPr>
            <p:cNvSpPr/>
            <p:nvPr/>
          </p:nvSpPr>
          <p:spPr>
            <a:xfrm>
              <a:off x="3562430" y="363231"/>
              <a:ext cx="48976" cy="83039"/>
            </a:xfrm>
            <a:custGeom>
              <a:avLst/>
              <a:gdLst>
                <a:gd name="connsiteX0" fmla="*/ 48976 w 48976"/>
                <a:gd name="connsiteY0" fmla="*/ 1747 h 83039"/>
                <a:gd name="connsiteX1" fmla="*/ 45968 w 48976"/>
                <a:gd name="connsiteY1" fmla="*/ 21155 h 83039"/>
                <a:gd name="connsiteX2" fmla="*/ 35466 w 48976"/>
                <a:gd name="connsiteY2" fmla="*/ 18610 h 83039"/>
                <a:gd name="connsiteX3" fmla="*/ 18919 w 48976"/>
                <a:gd name="connsiteY3" fmla="*/ 41518 h 83039"/>
                <a:gd name="connsiteX4" fmla="*/ 18919 w 48976"/>
                <a:gd name="connsiteY4" fmla="*/ 83039 h 83039"/>
                <a:gd name="connsiteX5" fmla="*/ 0 w 48976"/>
                <a:gd name="connsiteY5" fmla="*/ 83039 h 83039"/>
                <a:gd name="connsiteX6" fmla="*/ 0 w 48976"/>
                <a:gd name="connsiteY6" fmla="*/ 2066 h 83039"/>
                <a:gd name="connsiteX7" fmla="*/ 18601 w 48976"/>
                <a:gd name="connsiteY7" fmla="*/ 2066 h 83039"/>
                <a:gd name="connsiteX8" fmla="*/ 18601 w 48976"/>
                <a:gd name="connsiteY8" fmla="*/ 12248 h 83039"/>
                <a:gd name="connsiteX9" fmla="*/ 18919 w 48976"/>
                <a:gd name="connsiteY9" fmla="*/ 12248 h 83039"/>
                <a:gd name="connsiteX10" fmla="*/ 40066 w 48976"/>
                <a:gd name="connsiteY10" fmla="*/ 0 h 83039"/>
                <a:gd name="connsiteX11" fmla="*/ 48976 w 4897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76" h="83039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BFD2F9D9-C08C-4BBB-9475-D515466B7770}"/>
                </a:ext>
              </a:extLst>
            </p:cNvPr>
            <p:cNvSpPr/>
            <p:nvPr/>
          </p:nvSpPr>
          <p:spPr>
            <a:xfrm>
              <a:off x="3623180" y="387569"/>
              <a:ext cx="39776" cy="17979"/>
            </a:xfrm>
            <a:custGeom>
              <a:avLst/>
              <a:gdLst>
                <a:gd name="connsiteX0" fmla="*/ 39777 w 39776"/>
                <a:gd name="connsiteY0" fmla="*/ 17979 h 17979"/>
                <a:gd name="connsiteX1" fmla="*/ 0 w 39776"/>
                <a:gd name="connsiteY1" fmla="*/ 17979 h 17979"/>
                <a:gd name="connsiteX2" fmla="*/ 0 w 39776"/>
                <a:gd name="connsiteY2" fmla="*/ 0 h 17979"/>
                <a:gd name="connsiteX3" fmla="*/ 39777 w 39776"/>
                <a:gd name="connsiteY3" fmla="*/ 0 h 17979"/>
                <a:gd name="connsiteX4" fmla="*/ 39777 w 39776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6" h="17979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DE31DDE7-22FA-412F-90E0-B4CE59163995}"/>
                </a:ext>
              </a:extLst>
            </p:cNvPr>
            <p:cNvSpPr/>
            <p:nvPr/>
          </p:nvSpPr>
          <p:spPr>
            <a:xfrm>
              <a:off x="3687112" y="334274"/>
              <a:ext cx="87508" cy="113903"/>
            </a:xfrm>
            <a:custGeom>
              <a:avLst/>
              <a:gdLst>
                <a:gd name="connsiteX0" fmla="*/ 87509 w 87508"/>
                <a:gd name="connsiteY0" fmla="*/ 67612 h 113903"/>
                <a:gd name="connsiteX1" fmla="*/ 43595 w 87508"/>
                <a:gd name="connsiteY1" fmla="*/ 113903 h 113903"/>
                <a:gd name="connsiteX2" fmla="*/ 0 w 87508"/>
                <a:gd name="connsiteY2" fmla="*/ 67612 h 113903"/>
                <a:gd name="connsiteX3" fmla="*/ 0 w 87508"/>
                <a:gd name="connsiteY3" fmla="*/ 0 h 113903"/>
                <a:gd name="connsiteX4" fmla="*/ 20365 w 87508"/>
                <a:gd name="connsiteY4" fmla="*/ 0 h 113903"/>
                <a:gd name="connsiteX5" fmla="*/ 20365 w 87508"/>
                <a:gd name="connsiteY5" fmla="*/ 66498 h 113903"/>
                <a:gd name="connsiteX6" fmla="*/ 44232 w 87508"/>
                <a:gd name="connsiteY6" fmla="*/ 94816 h 113903"/>
                <a:gd name="connsiteX7" fmla="*/ 67317 w 87508"/>
                <a:gd name="connsiteY7" fmla="*/ 66498 h 113903"/>
                <a:gd name="connsiteX8" fmla="*/ 67317 w 87508"/>
                <a:gd name="connsiteY8" fmla="*/ 0 h 113903"/>
                <a:gd name="connsiteX9" fmla="*/ 87509 w 87508"/>
                <a:gd name="connsiteY9" fmla="*/ 0 h 113903"/>
                <a:gd name="connsiteX10" fmla="*/ 87509 w 87508"/>
                <a:gd name="connsiteY10" fmla="*/ 67612 h 11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08" h="113903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BCD3847D-CAB8-49AC-A420-4B5C0B7E36C8}"/>
                </a:ext>
              </a:extLst>
            </p:cNvPr>
            <p:cNvSpPr/>
            <p:nvPr/>
          </p:nvSpPr>
          <p:spPr>
            <a:xfrm>
              <a:off x="3799760" y="363228"/>
              <a:ext cx="69660" cy="83042"/>
            </a:xfrm>
            <a:custGeom>
              <a:avLst/>
              <a:gdLst>
                <a:gd name="connsiteX0" fmla="*/ 69660 w 69660"/>
                <a:gd name="connsiteY0" fmla="*/ 83042 h 83042"/>
                <a:gd name="connsiteX1" fmla="*/ 50741 w 69660"/>
                <a:gd name="connsiteY1" fmla="*/ 83042 h 83042"/>
                <a:gd name="connsiteX2" fmla="*/ 50741 w 69660"/>
                <a:gd name="connsiteY2" fmla="*/ 36751 h 83042"/>
                <a:gd name="connsiteX3" fmla="*/ 35785 w 69660"/>
                <a:gd name="connsiteY3" fmla="*/ 17024 h 83042"/>
                <a:gd name="connsiteX4" fmla="*/ 18919 w 69660"/>
                <a:gd name="connsiteY4" fmla="*/ 36592 h 83042"/>
                <a:gd name="connsiteX5" fmla="*/ 18919 w 69660"/>
                <a:gd name="connsiteY5" fmla="*/ 83042 h 83042"/>
                <a:gd name="connsiteX6" fmla="*/ 0 w 69660"/>
                <a:gd name="connsiteY6" fmla="*/ 83042 h 83042"/>
                <a:gd name="connsiteX7" fmla="*/ 0 w 69660"/>
                <a:gd name="connsiteY7" fmla="*/ 2068 h 83042"/>
                <a:gd name="connsiteX8" fmla="*/ 18775 w 69660"/>
                <a:gd name="connsiteY8" fmla="*/ 2068 h 83042"/>
                <a:gd name="connsiteX9" fmla="*/ 18775 w 69660"/>
                <a:gd name="connsiteY9" fmla="*/ 11771 h 83042"/>
                <a:gd name="connsiteX10" fmla="*/ 19064 w 69660"/>
                <a:gd name="connsiteY10" fmla="*/ 11771 h 83042"/>
                <a:gd name="connsiteX11" fmla="*/ 42930 w 69660"/>
                <a:gd name="connsiteY11" fmla="*/ 0 h 83042"/>
                <a:gd name="connsiteX12" fmla="*/ 69660 w 69660"/>
                <a:gd name="connsiteY12" fmla="*/ 32773 h 83042"/>
                <a:gd name="connsiteX13" fmla="*/ 69660 w 69660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0" h="83042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F87532AB-96A4-4F81-99D3-B5A7490313BF}"/>
                </a:ext>
              </a:extLst>
            </p:cNvPr>
            <p:cNvSpPr/>
            <p:nvPr/>
          </p:nvSpPr>
          <p:spPr>
            <a:xfrm>
              <a:off x="3890769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6D62D10D-E37B-4B6B-8B80-2B03F644B26D}"/>
                </a:ext>
              </a:extLst>
            </p:cNvPr>
            <p:cNvSpPr/>
            <p:nvPr/>
          </p:nvSpPr>
          <p:spPr>
            <a:xfrm>
              <a:off x="3928290" y="365297"/>
              <a:ext cx="78598" cy="80973"/>
            </a:xfrm>
            <a:custGeom>
              <a:avLst/>
              <a:gdLst>
                <a:gd name="connsiteX0" fmla="*/ 78599 w 78598"/>
                <a:gd name="connsiteY0" fmla="*/ 0 h 80973"/>
                <a:gd name="connsiteX1" fmla="*/ 49150 w 78598"/>
                <a:gd name="connsiteY1" fmla="*/ 80974 h 80973"/>
                <a:gd name="connsiteX2" fmla="*/ 29420 w 78598"/>
                <a:gd name="connsiteY2" fmla="*/ 80974 h 80973"/>
                <a:gd name="connsiteX3" fmla="*/ 0 w 78598"/>
                <a:gd name="connsiteY3" fmla="*/ 0 h 80973"/>
                <a:gd name="connsiteX4" fmla="*/ 20857 w 78598"/>
                <a:gd name="connsiteY4" fmla="*/ 0 h 80973"/>
                <a:gd name="connsiteX5" fmla="*/ 39459 w 78598"/>
                <a:gd name="connsiteY5" fmla="*/ 58861 h 80973"/>
                <a:gd name="connsiteX6" fmla="*/ 39777 w 78598"/>
                <a:gd name="connsiteY6" fmla="*/ 58861 h 80973"/>
                <a:gd name="connsiteX7" fmla="*/ 58378 w 78598"/>
                <a:gd name="connsiteY7" fmla="*/ 0 h 80973"/>
                <a:gd name="connsiteX8" fmla="*/ 78599 w 78598"/>
                <a:gd name="connsiteY8" fmla="*/ 0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98" h="80973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3027997A-9E05-4A1F-B8BC-F79212D2BAFB}"/>
                </a:ext>
              </a:extLst>
            </p:cNvPr>
            <p:cNvSpPr/>
            <p:nvPr/>
          </p:nvSpPr>
          <p:spPr>
            <a:xfrm>
              <a:off x="4015683" y="363231"/>
              <a:ext cx="73999" cy="84948"/>
            </a:xfrm>
            <a:custGeom>
              <a:avLst/>
              <a:gdLst>
                <a:gd name="connsiteX0" fmla="*/ 40095 w 73999"/>
                <a:gd name="connsiteY0" fmla="*/ 84949 h 84948"/>
                <a:gd name="connsiteX1" fmla="*/ 0 w 73999"/>
                <a:gd name="connsiteY1" fmla="*/ 42317 h 84948"/>
                <a:gd name="connsiteX2" fmla="*/ 38041 w 73999"/>
                <a:gd name="connsiteY2" fmla="*/ 0 h 84948"/>
                <a:gd name="connsiteX3" fmla="*/ 73999 w 73999"/>
                <a:gd name="connsiteY3" fmla="*/ 41203 h 84948"/>
                <a:gd name="connsiteX4" fmla="*/ 73681 w 73999"/>
                <a:gd name="connsiteY4" fmla="*/ 48999 h 84948"/>
                <a:gd name="connsiteX5" fmla="*/ 19267 w 73999"/>
                <a:gd name="connsiteY5" fmla="*/ 48999 h 84948"/>
                <a:gd name="connsiteX6" fmla="*/ 40269 w 73999"/>
                <a:gd name="connsiteY6" fmla="*/ 68725 h 84948"/>
                <a:gd name="connsiteX7" fmla="*/ 60143 w 73999"/>
                <a:gd name="connsiteY7" fmla="*/ 59179 h 84948"/>
                <a:gd name="connsiteX8" fmla="*/ 71916 w 73999"/>
                <a:gd name="connsiteY8" fmla="*/ 71589 h 84948"/>
                <a:gd name="connsiteX9" fmla="*/ 40095 w 73999"/>
                <a:gd name="connsiteY9" fmla="*/ 84949 h 84948"/>
                <a:gd name="connsiteX10" fmla="*/ 18948 w 73999"/>
                <a:gd name="connsiteY10" fmla="*/ 35154 h 84948"/>
                <a:gd name="connsiteX11" fmla="*/ 55688 w 73999"/>
                <a:gd name="connsiteY11" fmla="*/ 35154 h 84948"/>
                <a:gd name="connsiteX12" fmla="*/ 37723 w 73999"/>
                <a:gd name="connsiteY12" fmla="*/ 15587 h 84948"/>
                <a:gd name="connsiteX13" fmla="*/ 18948 w 73999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48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B4FF0AA0-E5C9-45FE-A03C-6E21AAC93613}"/>
                </a:ext>
              </a:extLst>
            </p:cNvPr>
            <p:cNvSpPr/>
            <p:nvPr/>
          </p:nvSpPr>
          <p:spPr>
            <a:xfrm>
              <a:off x="4110337" y="363231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68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0A685721-25F4-4C4C-8586-0A86197C1DAA}"/>
                </a:ext>
              </a:extLst>
            </p:cNvPr>
            <p:cNvSpPr/>
            <p:nvPr/>
          </p:nvSpPr>
          <p:spPr>
            <a:xfrm>
              <a:off x="4168165" y="363231"/>
              <a:ext cx="62370" cy="84951"/>
            </a:xfrm>
            <a:custGeom>
              <a:avLst/>
              <a:gdLst>
                <a:gd name="connsiteX0" fmla="*/ 9084 w 62370"/>
                <a:gd name="connsiteY0" fmla="*/ 60134 h 84951"/>
                <a:gd name="connsiteX1" fmla="*/ 31995 w 62370"/>
                <a:gd name="connsiteY1" fmla="*/ 69203 h 84951"/>
                <a:gd name="connsiteX2" fmla="*/ 43914 w 62370"/>
                <a:gd name="connsiteY2" fmla="*/ 61088 h 84951"/>
                <a:gd name="connsiteX3" fmla="*/ 3356 w 62370"/>
                <a:gd name="connsiteY3" fmla="*/ 25136 h 84951"/>
                <a:gd name="connsiteX4" fmla="*/ 33905 w 62370"/>
                <a:gd name="connsiteY4" fmla="*/ 0 h 84951"/>
                <a:gd name="connsiteX5" fmla="*/ 61907 w 62370"/>
                <a:gd name="connsiteY5" fmla="*/ 8433 h 84951"/>
                <a:gd name="connsiteX6" fmla="*/ 52997 w 62370"/>
                <a:gd name="connsiteY6" fmla="*/ 23227 h 84951"/>
                <a:gd name="connsiteX7" fmla="*/ 33586 w 62370"/>
                <a:gd name="connsiteY7" fmla="*/ 16067 h 84951"/>
                <a:gd name="connsiteX8" fmla="*/ 21957 w 62370"/>
                <a:gd name="connsiteY8" fmla="*/ 23545 h 84951"/>
                <a:gd name="connsiteX9" fmla="*/ 62370 w 62370"/>
                <a:gd name="connsiteY9" fmla="*/ 59338 h 84951"/>
                <a:gd name="connsiteX10" fmla="*/ 31185 w 62370"/>
                <a:gd name="connsiteY10" fmla="*/ 84951 h 84951"/>
                <a:gd name="connsiteX11" fmla="*/ 0 w 62370"/>
                <a:gd name="connsiteY11" fmla="*/ 75090 h 84951"/>
                <a:gd name="connsiteX12" fmla="*/ 9084 w 62370"/>
                <a:gd name="connsiteY12" fmla="*/ 6013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70" h="84951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6E19AE1C-BB79-45B4-9331-474270B4D247}"/>
                </a:ext>
              </a:extLst>
            </p:cNvPr>
            <p:cNvSpPr/>
            <p:nvPr/>
          </p:nvSpPr>
          <p:spPr>
            <a:xfrm>
              <a:off x="4248240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4C38534B-1755-4EEA-BD43-3EDFC98614AC}"/>
                </a:ext>
              </a:extLst>
            </p:cNvPr>
            <p:cNvSpPr/>
            <p:nvPr/>
          </p:nvSpPr>
          <p:spPr>
            <a:xfrm>
              <a:off x="4285760" y="339047"/>
              <a:ext cx="50451" cy="109132"/>
            </a:xfrm>
            <a:custGeom>
              <a:avLst/>
              <a:gdLst>
                <a:gd name="connsiteX0" fmla="*/ 50452 w 50451"/>
                <a:gd name="connsiteY0" fmla="*/ 89887 h 109132"/>
                <a:gd name="connsiteX1" fmla="*/ 50452 w 50451"/>
                <a:gd name="connsiteY1" fmla="*/ 106113 h 109132"/>
                <a:gd name="connsiteX2" fmla="*/ 34541 w 50451"/>
                <a:gd name="connsiteY2" fmla="*/ 109133 h 109132"/>
                <a:gd name="connsiteX3" fmla="*/ 12410 w 50451"/>
                <a:gd name="connsiteY3" fmla="*/ 86383 h 109132"/>
                <a:gd name="connsiteX4" fmla="*/ 12410 w 50451"/>
                <a:gd name="connsiteY4" fmla="*/ 41998 h 109132"/>
                <a:gd name="connsiteX5" fmla="*/ 0 w 50451"/>
                <a:gd name="connsiteY5" fmla="*/ 41998 h 109132"/>
                <a:gd name="connsiteX6" fmla="*/ 0 w 50451"/>
                <a:gd name="connsiteY6" fmla="*/ 26250 h 109132"/>
                <a:gd name="connsiteX7" fmla="*/ 12266 w 50451"/>
                <a:gd name="connsiteY7" fmla="*/ 26250 h 109132"/>
                <a:gd name="connsiteX8" fmla="*/ 12266 w 50451"/>
                <a:gd name="connsiteY8" fmla="*/ 4137 h 109132"/>
                <a:gd name="connsiteX9" fmla="*/ 31185 w 50451"/>
                <a:gd name="connsiteY9" fmla="*/ 0 h 109132"/>
                <a:gd name="connsiteX10" fmla="*/ 31185 w 50451"/>
                <a:gd name="connsiteY10" fmla="*/ 26250 h 109132"/>
                <a:gd name="connsiteX11" fmla="*/ 50452 w 50451"/>
                <a:gd name="connsiteY11" fmla="*/ 26250 h 109132"/>
                <a:gd name="connsiteX12" fmla="*/ 50452 w 50451"/>
                <a:gd name="connsiteY12" fmla="*/ 41998 h 109132"/>
                <a:gd name="connsiteX13" fmla="*/ 31185 w 50451"/>
                <a:gd name="connsiteY13" fmla="*/ 41998 h 109132"/>
                <a:gd name="connsiteX14" fmla="*/ 31185 w 50451"/>
                <a:gd name="connsiteY14" fmla="*/ 81928 h 109132"/>
                <a:gd name="connsiteX15" fmla="*/ 39951 w 50451"/>
                <a:gd name="connsiteY15" fmla="*/ 92589 h 109132"/>
                <a:gd name="connsiteX16" fmla="*/ 50452 w 50451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1" h="109132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AFAE02A0-943E-4718-9A7A-FF95A5FE0F74}"/>
                </a:ext>
              </a:extLst>
            </p:cNvPr>
            <p:cNvSpPr/>
            <p:nvPr/>
          </p:nvSpPr>
          <p:spPr>
            <a:xfrm>
              <a:off x="4350994" y="330617"/>
              <a:ext cx="68734" cy="117562"/>
            </a:xfrm>
            <a:custGeom>
              <a:avLst/>
              <a:gdLst>
                <a:gd name="connsiteX0" fmla="*/ 34830 w 68734"/>
                <a:gd name="connsiteY0" fmla="*/ 65384 h 117562"/>
                <a:gd name="connsiteX1" fmla="*/ 50104 w 68734"/>
                <a:gd name="connsiteY1" fmla="*/ 67132 h 117562"/>
                <a:gd name="connsiteX2" fmla="*/ 50104 w 68734"/>
                <a:gd name="connsiteY2" fmla="*/ 64268 h 117562"/>
                <a:gd name="connsiteX3" fmla="*/ 32284 w 68734"/>
                <a:gd name="connsiteY3" fmla="*/ 48519 h 117562"/>
                <a:gd name="connsiteX4" fmla="*/ 11774 w 68734"/>
                <a:gd name="connsiteY4" fmla="*/ 53133 h 117562"/>
                <a:gd name="connsiteX5" fmla="*/ 7637 w 68734"/>
                <a:gd name="connsiteY5" fmla="*/ 37225 h 117562"/>
                <a:gd name="connsiteX6" fmla="*/ 34193 w 68734"/>
                <a:gd name="connsiteY6" fmla="*/ 32611 h 117562"/>
                <a:gd name="connsiteX7" fmla="*/ 68734 w 68734"/>
                <a:gd name="connsiteY7" fmla="*/ 63949 h 117562"/>
                <a:gd name="connsiteX8" fmla="*/ 68734 w 68734"/>
                <a:gd name="connsiteY8" fmla="*/ 115653 h 117562"/>
                <a:gd name="connsiteX9" fmla="*/ 50740 w 68734"/>
                <a:gd name="connsiteY9" fmla="*/ 115653 h 117562"/>
                <a:gd name="connsiteX10" fmla="*/ 50740 w 68734"/>
                <a:gd name="connsiteY10" fmla="*/ 107064 h 117562"/>
                <a:gd name="connsiteX11" fmla="*/ 50422 w 68734"/>
                <a:gd name="connsiteY11" fmla="*/ 107064 h 117562"/>
                <a:gd name="connsiteX12" fmla="*/ 26730 w 68734"/>
                <a:gd name="connsiteY12" fmla="*/ 117563 h 117562"/>
                <a:gd name="connsiteX13" fmla="*/ 0 w 68734"/>
                <a:gd name="connsiteY13" fmla="*/ 91790 h 117562"/>
                <a:gd name="connsiteX14" fmla="*/ 34830 w 68734"/>
                <a:gd name="connsiteY14" fmla="*/ 65384 h 117562"/>
                <a:gd name="connsiteX15" fmla="*/ 19411 w 68734"/>
                <a:gd name="connsiteY15" fmla="*/ 22113 h 117562"/>
                <a:gd name="connsiteX16" fmla="*/ 8100 w 68734"/>
                <a:gd name="connsiteY16" fmla="*/ 11135 h 117562"/>
                <a:gd name="connsiteX17" fmla="*/ 19411 w 68734"/>
                <a:gd name="connsiteY17" fmla="*/ 0 h 117562"/>
                <a:gd name="connsiteX18" fmla="*/ 30693 w 68734"/>
                <a:gd name="connsiteY18" fmla="*/ 11135 h 117562"/>
                <a:gd name="connsiteX19" fmla="*/ 19411 w 68734"/>
                <a:gd name="connsiteY19" fmla="*/ 22113 h 117562"/>
                <a:gd name="connsiteX20" fmla="*/ 31648 w 68734"/>
                <a:gd name="connsiteY20" fmla="*/ 103405 h 117562"/>
                <a:gd name="connsiteX21" fmla="*/ 50104 w 68734"/>
                <a:gd name="connsiteY21" fmla="*/ 93702 h 117562"/>
                <a:gd name="connsiteX22" fmla="*/ 50104 w 68734"/>
                <a:gd name="connsiteY22" fmla="*/ 79545 h 117562"/>
                <a:gd name="connsiteX23" fmla="*/ 36913 w 68734"/>
                <a:gd name="connsiteY23" fmla="*/ 77954 h 117562"/>
                <a:gd name="connsiteX24" fmla="*/ 18138 w 68734"/>
                <a:gd name="connsiteY24" fmla="*/ 91316 h 117562"/>
                <a:gd name="connsiteX25" fmla="*/ 31648 w 68734"/>
                <a:gd name="connsiteY25" fmla="*/ 103405 h 117562"/>
                <a:gd name="connsiteX26" fmla="*/ 52505 w 68734"/>
                <a:gd name="connsiteY26" fmla="*/ 22113 h 117562"/>
                <a:gd name="connsiteX27" fmla="*/ 41194 w 68734"/>
                <a:gd name="connsiteY27" fmla="*/ 11135 h 117562"/>
                <a:gd name="connsiteX28" fmla="*/ 52505 w 68734"/>
                <a:gd name="connsiteY28" fmla="*/ 0 h 117562"/>
                <a:gd name="connsiteX29" fmla="*/ 63787 w 68734"/>
                <a:gd name="connsiteY29" fmla="*/ 11135 h 117562"/>
                <a:gd name="connsiteX30" fmla="*/ 52505 w 68734"/>
                <a:gd name="connsiteY3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34" h="117562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874085F0-4A73-431E-8765-016BC1B830EF}"/>
                </a:ext>
              </a:extLst>
            </p:cNvPr>
            <p:cNvSpPr/>
            <p:nvPr/>
          </p:nvSpPr>
          <p:spPr>
            <a:xfrm>
              <a:off x="4434424" y="339047"/>
              <a:ext cx="50422" cy="109132"/>
            </a:xfrm>
            <a:custGeom>
              <a:avLst/>
              <a:gdLst>
                <a:gd name="connsiteX0" fmla="*/ 50423 w 50422"/>
                <a:gd name="connsiteY0" fmla="*/ 89887 h 109132"/>
                <a:gd name="connsiteX1" fmla="*/ 50423 w 50422"/>
                <a:gd name="connsiteY1" fmla="*/ 106113 h 109132"/>
                <a:gd name="connsiteX2" fmla="*/ 34512 w 50422"/>
                <a:gd name="connsiteY2" fmla="*/ 109133 h 109132"/>
                <a:gd name="connsiteX3" fmla="*/ 12410 w 50422"/>
                <a:gd name="connsiteY3" fmla="*/ 86383 h 109132"/>
                <a:gd name="connsiteX4" fmla="*/ 12410 w 50422"/>
                <a:gd name="connsiteY4" fmla="*/ 41998 h 109132"/>
                <a:gd name="connsiteX5" fmla="*/ 0 w 50422"/>
                <a:gd name="connsiteY5" fmla="*/ 41998 h 109132"/>
                <a:gd name="connsiteX6" fmla="*/ 0 w 50422"/>
                <a:gd name="connsiteY6" fmla="*/ 26250 h 109132"/>
                <a:gd name="connsiteX7" fmla="*/ 12237 w 50422"/>
                <a:gd name="connsiteY7" fmla="*/ 26250 h 109132"/>
                <a:gd name="connsiteX8" fmla="*/ 12237 w 50422"/>
                <a:gd name="connsiteY8" fmla="*/ 4137 h 109132"/>
                <a:gd name="connsiteX9" fmla="*/ 31185 w 50422"/>
                <a:gd name="connsiteY9" fmla="*/ 0 h 109132"/>
                <a:gd name="connsiteX10" fmla="*/ 31185 w 50422"/>
                <a:gd name="connsiteY10" fmla="*/ 26250 h 109132"/>
                <a:gd name="connsiteX11" fmla="*/ 50423 w 50422"/>
                <a:gd name="connsiteY11" fmla="*/ 26250 h 109132"/>
                <a:gd name="connsiteX12" fmla="*/ 50423 w 50422"/>
                <a:gd name="connsiteY12" fmla="*/ 41998 h 109132"/>
                <a:gd name="connsiteX13" fmla="*/ 31185 w 50422"/>
                <a:gd name="connsiteY13" fmla="*/ 41998 h 109132"/>
                <a:gd name="connsiteX14" fmla="*/ 31185 w 50422"/>
                <a:gd name="connsiteY14" fmla="*/ 81928 h 109132"/>
                <a:gd name="connsiteX15" fmla="*/ 39922 w 50422"/>
                <a:gd name="connsiteY15" fmla="*/ 92589 h 109132"/>
                <a:gd name="connsiteX16" fmla="*/ 50423 w 50422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22" h="10913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150447EB-8777-419D-888A-78517E331643}"/>
                </a:ext>
              </a:extLst>
            </p:cNvPr>
            <p:cNvSpPr/>
            <p:nvPr/>
          </p:nvSpPr>
          <p:spPr>
            <a:xfrm>
              <a:off x="2151789" y="509291"/>
              <a:ext cx="73180" cy="111996"/>
            </a:xfrm>
            <a:custGeom>
              <a:avLst/>
              <a:gdLst>
                <a:gd name="connsiteX0" fmla="*/ 73178 w 73180"/>
                <a:gd name="connsiteY0" fmla="*/ 111997 h 111996"/>
                <a:gd name="connsiteX1" fmla="*/ 0 w 73180"/>
                <a:gd name="connsiteY1" fmla="*/ 111997 h 111996"/>
                <a:gd name="connsiteX2" fmla="*/ 0 w 73180"/>
                <a:gd name="connsiteY2" fmla="*/ 0 h 111996"/>
                <a:gd name="connsiteX3" fmla="*/ 71112 w 73180"/>
                <a:gd name="connsiteY3" fmla="*/ 0 h 111996"/>
                <a:gd name="connsiteX4" fmla="*/ 71112 w 73180"/>
                <a:gd name="connsiteY4" fmla="*/ 18135 h 111996"/>
                <a:gd name="connsiteX5" fmla="*/ 19726 w 73180"/>
                <a:gd name="connsiteY5" fmla="*/ 18135 h 111996"/>
                <a:gd name="connsiteX6" fmla="*/ 19726 w 73180"/>
                <a:gd name="connsiteY6" fmla="*/ 44862 h 111996"/>
                <a:gd name="connsiteX7" fmla="*/ 58861 w 73180"/>
                <a:gd name="connsiteY7" fmla="*/ 44862 h 111996"/>
                <a:gd name="connsiteX8" fmla="*/ 58861 w 73180"/>
                <a:gd name="connsiteY8" fmla="*/ 62839 h 111996"/>
                <a:gd name="connsiteX9" fmla="*/ 19726 w 73180"/>
                <a:gd name="connsiteY9" fmla="*/ 62839 h 111996"/>
                <a:gd name="connsiteX10" fmla="*/ 19726 w 73180"/>
                <a:gd name="connsiteY10" fmla="*/ 93861 h 111996"/>
                <a:gd name="connsiteX11" fmla="*/ 73181 w 73180"/>
                <a:gd name="connsiteY11" fmla="*/ 93861 h 111996"/>
                <a:gd name="connsiteX12" fmla="*/ 73181 w 73180"/>
                <a:gd name="connsiteY12" fmla="*/ 11199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80" h="111996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C52C10FD-C65D-4810-8AE3-A5FBB40B4FDD}"/>
                </a:ext>
              </a:extLst>
            </p:cNvPr>
            <p:cNvSpPr/>
            <p:nvPr/>
          </p:nvSpPr>
          <p:spPr>
            <a:xfrm>
              <a:off x="2244499" y="538249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E10491B4-8398-4E7D-842F-946AC6727C03}"/>
                </a:ext>
              </a:extLst>
            </p:cNvPr>
            <p:cNvSpPr/>
            <p:nvPr/>
          </p:nvSpPr>
          <p:spPr>
            <a:xfrm>
              <a:off x="2309493" y="503089"/>
              <a:ext cx="18930" cy="118199"/>
            </a:xfrm>
            <a:custGeom>
              <a:avLst/>
              <a:gdLst>
                <a:gd name="connsiteX0" fmla="*/ 18931 w 18930"/>
                <a:gd name="connsiteY0" fmla="*/ 118199 h 118199"/>
                <a:gd name="connsiteX1" fmla="*/ 0 w 18930"/>
                <a:gd name="connsiteY1" fmla="*/ 118199 h 118199"/>
                <a:gd name="connsiteX2" fmla="*/ 0 w 18930"/>
                <a:gd name="connsiteY2" fmla="*/ 4293 h 118199"/>
                <a:gd name="connsiteX3" fmla="*/ 18931 w 18930"/>
                <a:gd name="connsiteY3" fmla="*/ 0 h 118199"/>
                <a:gd name="connsiteX4" fmla="*/ 18931 w 18930"/>
                <a:gd name="connsiteY4" fmla="*/ 118199 h 1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9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64A7F363-BECF-4DED-96FF-2551991C7575}"/>
                </a:ext>
              </a:extLst>
            </p:cNvPr>
            <p:cNvSpPr/>
            <p:nvPr/>
          </p:nvSpPr>
          <p:spPr>
            <a:xfrm>
              <a:off x="2348159" y="538246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6 w 68722"/>
                <a:gd name="connsiteY9" fmla="*/ 83042 h 84951"/>
                <a:gd name="connsiteX10" fmla="*/ 50746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485BE301-9872-47F2-AFBD-FB3F120124EB}"/>
                </a:ext>
              </a:extLst>
            </p:cNvPr>
            <p:cNvSpPr/>
            <p:nvPr/>
          </p:nvSpPr>
          <p:spPr>
            <a:xfrm>
              <a:off x="2440884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475EC96F-919F-4D3F-949D-8560FEEA4E50}"/>
                </a:ext>
              </a:extLst>
            </p:cNvPr>
            <p:cNvSpPr/>
            <p:nvPr/>
          </p:nvSpPr>
          <p:spPr>
            <a:xfrm>
              <a:off x="2530661" y="538246"/>
              <a:ext cx="75726" cy="115656"/>
            </a:xfrm>
            <a:custGeom>
              <a:avLst/>
              <a:gdLst>
                <a:gd name="connsiteX0" fmla="*/ 21320 w 75726"/>
                <a:gd name="connsiteY0" fmla="*/ 100700 h 115656"/>
                <a:gd name="connsiteX1" fmla="*/ 25457 w 75726"/>
                <a:gd name="connsiteY1" fmla="*/ 100541 h 115656"/>
                <a:gd name="connsiteX2" fmla="*/ 56795 w 75726"/>
                <a:gd name="connsiteY2" fmla="*/ 77473 h 115656"/>
                <a:gd name="connsiteX3" fmla="*/ 56795 w 75726"/>
                <a:gd name="connsiteY3" fmla="*/ 72223 h 115656"/>
                <a:gd name="connsiteX4" fmla="*/ 56636 w 75726"/>
                <a:gd name="connsiteY4" fmla="*/ 72223 h 115656"/>
                <a:gd name="connsiteX5" fmla="*/ 32137 w 75726"/>
                <a:gd name="connsiteY5" fmla="*/ 83520 h 115656"/>
                <a:gd name="connsiteX6" fmla="*/ 0 w 75726"/>
                <a:gd name="connsiteY6" fmla="*/ 42476 h 115656"/>
                <a:gd name="connsiteX7" fmla="*/ 32932 w 75726"/>
                <a:gd name="connsiteY7" fmla="*/ 0 h 115656"/>
                <a:gd name="connsiteX8" fmla="*/ 56795 w 75726"/>
                <a:gd name="connsiteY8" fmla="*/ 11297 h 115656"/>
                <a:gd name="connsiteX9" fmla="*/ 57114 w 75726"/>
                <a:gd name="connsiteY9" fmla="*/ 11297 h 115656"/>
                <a:gd name="connsiteX10" fmla="*/ 57114 w 75726"/>
                <a:gd name="connsiteY10" fmla="*/ 2068 h 115656"/>
                <a:gd name="connsiteX11" fmla="*/ 75726 w 75726"/>
                <a:gd name="connsiteY11" fmla="*/ 2068 h 115656"/>
                <a:gd name="connsiteX12" fmla="*/ 75726 w 75726"/>
                <a:gd name="connsiteY12" fmla="*/ 74769 h 115656"/>
                <a:gd name="connsiteX13" fmla="*/ 27204 w 75726"/>
                <a:gd name="connsiteY13" fmla="*/ 115494 h 115656"/>
                <a:gd name="connsiteX14" fmla="*/ 23227 w 75726"/>
                <a:gd name="connsiteY14" fmla="*/ 115656 h 115656"/>
                <a:gd name="connsiteX15" fmla="*/ 21320 w 75726"/>
                <a:gd name="connsiteY15" fmla="*/ 100700 h 115656"/>
                <a:gd name="connsiteX16" fmla="*/ 18778 w 75726"/>
                <a:gd name="connsiteY16" fmla="*/ 41998 h 115656"/>
                <a:gd name="connsiteX17" fmla="*/ 37708 w 75726"/>
                <a:gd name="connsiteY17" fmla="*/ 67293 h 115656"/>
                <a:gd name="connsiteX18" fmla="*/ 56798 w 75726"/>
                <a:gd name="connsiteY18" fmla="*/ 56633 h 115656"/>
                <a:gd name="connsiteX19" fmla="*/ 56798 w 75726"/>
                <a:gd name="connsiteY19" fmla="*/ 27682 h 115656"/>
                <a:gd name="connsiteX20" fmla="*/ 37549 w 75726"/>
                <a:gd name="connsiteY20" fmla="*/ 17022 h 115656"/>
                <a:gd name="connsiteX21" fmla="*/ 18778 w 7572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2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6660FBF8-411E-4AA8-98BB-C8E6FD136C3C}"/>
                </a:ext>
              </a:extLst>
            </p:cNvPr>
            <p:cNvSpPr/>
            <p:nvPr/>
          </p:nvSpPr>
          <p:spPr>
            <a:xfrm>
              <a:off x="2626796" y="538246"/>
              <a:ext cx="73976" cy="84951"/>
            </a:xfrm>
            <a:custGeom>
              <a:avLst/>
              <a:gdLst>
                <a:gd name="connsiteX0" fmla="*/ 40089 w 73976"/>
                <a:gd name="connsiteY0" fmla="*/ 84951 h 84951"/>
                <a:gd name="connsiteX1" fmla="*/ 0 w 73976"/>
                <a:gd name="connsiteY1" fmla="*/ 42317 h 84951"/>
                <a:gd name="connsiteX2" fmla="*/ 38024 w 73976"/>
                <a:gd name="connsiteY2" fmla="*/ 0 h 84951"/>
                <a:gd name="connsiteX3" fmla="*/ 73976 w 73976"/>
                <a:gd name="connsiteY3" fmla="*/ 41203 h 84951"/>
                <a:gd name="connsiteX4" fmla="*/ 73658 w 73976"/>
                <a:gd name="connsiteY4" fmla="*/ 48999 h 84951"/>
                <a:gd name="connsiteX5" fmla="*/ 19249 w 73976"/>
                <a:gd name="connsiteY5" fmla="*/ 48999 h 84951"/>
                <a:gd name="connsiteX6" fmla="*/ 40248 w 73976"/>
                <a:gd name="connsiteY6" fmla="*/ 68725 h 84951"/>
                <a:gd name="connsiteX7" fmla="*/ 60134 w 73976"/>
                <a:gd name="connsiteY7" fmla="*/ 59179 h 84951"/>
                <a:gd name="connsiteX8" fmla="*/ 71905 w 73976"/>
                <a:gd name="connsiteY8" fmla="*/ 71589 h 84951"/>
                <a:gd name="connsiteX9" fmla="*/ 40089 w 73976"/>
                <a:gd name="connsiteY9" fmla="*/ 84951 h 84951"/>
                <a:gd name="connsiteX10" fmla="*/ 18931 w 73976"/>
                <a:gd name="connsiteY10" fmla="*/ 35157 h 84951"/>
                <a:gd name="connsiteX11" fmla="*/ 55679 w 73976"/>
                <a:gd name="connsiteY11" fmla="*/ 35157 h 84951"/>
                <a:gd name="connsiteX12" fmla="*/ 37703 w 73976"/>
                <a:gd name="connsiteY12" fmla="*/ 15590 h 84951"/>
                <a:gd name="connsiteX13" fmla="*/ 18931 w 73976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51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772FA31D-EF28-4038-81A3-021CD87936C4}"/>
                </a:ext>
              </a:extLst>
            </p:cNvPr>
            <p:cNvSpPr/>
            <p:nvPr/>
          </p:nvSpPr>
          <p:spPr>
            <a:xfrm>
              <a:off x="2721451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88BD913F-4C62-44BA-BD5C-9CD52EB68225}"/>
                </a:ext>
              </a:extLst>
            </p:cNvPr>
            <p:cNvSpPr/>
            <p:nvPr/>
          </p:nvSpPr>
          <p:spPr>
            <a:xfrm>
              <a:off x="2812856" y="562586"/>
              <a:ext cx="39770" cy="17976"/>
            </a:xfrm>
            <a:custGeom>
              <a:avLst/>
              <a:gdLst>
                <a:gd name="connsiteX0" fmla="*/ 39771 w 39770"/>
                <a:gd name="connsiteY0" fmla="*/ 17976 h 17976"/>
                <a:gd name="connsiteX1" fmla="*/ 0 w 39770"/>
                <a:gd name="connsiteY1" fmla="*/ 17976 h 17976"/>
                <a:gd name="connsiteX2" fmla="*/ 0 w 39770"/>
                <a:gd name="connsiteY2" fmla="*/ 0 h 17976"/>
                <a:gd name="connsiteX3" fmla="*/ 39771 w 39770"/>
                <a:gd name="connsiteY3" fmla="*/ 0 h 17976"/>
                <a:gd name="connsiteX4" fmla="*/ 39771 w 39770"/>
                <a:gd name="connsiteY4" fmla="*/ 17976 h 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6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FE3B18E0-75EE-4668-B758-235F8B53E006}"/>
                </a:ext>
              </a:extLst>
            </p:cNvPr>
            <p:cNvSpPr/>
            <p:nvPr/>
          </p:nvSpPr>
          <p:spPr>
            <a:xfrm>
              <a:off x="2877211" y="509291"/>
              <a:ext cx="89088" cy="111996"/>
            </a:xfrm>
            <a:custGeom>
              <a:avLst/>
              <a:gdLst>
                <a:gd name="connsiteX0" fmla="*/ 3 w 89088"/>
                <a:gd name="connsiteY0" fmla="*/ 0 h 111996"/>
                <a:gd name="connsiteX1" fmla="*/ 20207 w 89088"/>
                <a:gd name="connsiteY1" fmla="*/ 0 h 111996"/>
                <a:gd name="connsiteX2" fmla="*/ 69999 w 89088"/>
                <a:gd name="connsiteY2" fmla="*/ 78110 h 111996"/>
                <a:gd name="connsiteX3" fmla="*/ 70317 w 89088"/>
                <a:gd name="connsiteY3" fmla="*/ 78110 h 111996"/>
                <a:gd name="connsiteX4" fmla="*/ 69839 w 89088"/>
                <a:gd name="connsiteY4" fmla="*/ 0 h 111996"/>
                <a:gd name="connsiteX5" fmla="*/ 89088 w 89088"/>
                <a:gd name="connsiteY5" fmla="*/ 0 h 111996"/>
                <a:gd name="connsiteX6" fmla="*/ 89088 w 89088"/>
                <a:gd name="connsiteY6" fmla="*/ 111997 h 111996"/>
                <a:gd name="connsiteX7" fmla="*/ 69362 w 89088"/>
                <a:gd name="connsiteY7" fmla="*/ 111997 h 111996"/>
                <a:gd name="connsiteX8" fmla="*/ 19408 w 89088"/>
                <a:gd name="connsiteY8" fmla="*/ 33407 h 111996"/>
                <a:gd name="connsiteX9" fmla="*/ 19090 w 89088"/>
                <a:gd name="connsiteY9" fmla="*/ 33407 h 111996"/>
                <a:gd name="connsiteX10" fmla="*/ 19408 w 89088"/>
                <a:gd name="connsiteY10" fmla="*/ 111997 h 111996"/>
                <a:gd name="connsiteX11" fmla="*/ 0 w 89088"/>
                <a:gd name="connsiteY11" fmla="*/ 111997 h 111996"/>
                <a:gd name="connsiteX12" fmla="*/ 0 w 89088"/>
                <a:gd name="connsiteY12" fmla="*/ 0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88" h="111996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FEA341A5-5F3C-4D35-AD96-F1451D4D78A4}"/>
                </a:ext>
              </a:extLst>
            </p:cNvPr>
            <p:cNvSpPr/>
            <p:nvPr/>
          </p:nvSpPr>
          <p:spPr>
            <a:xfrm>
              <a:off x="2992135" y="505635"/>
              <a:ext cx="69677" cy="117562"/>
            </a:xfrm>
            <a:custGeom>
              <a:avLst/>
              <a:gdLst>
                <a:gd name="connsiteX0" fmla="*/ 18931 w 69677"/>
                <a:gd name="connsiteY0" fmla="*/ 83360 h 117562"/>
                <a:gd name="connsiteX1" fmla="*/ 34998 w 69677"/>
                <a:gd name="connsiteY1" fmla="*/ 100382 h 117562"/>
                <a:gd name="connsiteX2" fmla="*/ 50746 w 69677"/>
                <a:gd name="connsiteY2" fmla="*/ 83201 h 117562"/>
                <a:gd name="connsiteX3" fmla="*/ 50746 w 69677"/>
                <a:gd name="connsiteY3" fmla="*/ 34680 h 117562"/>
                <a:gd name="connsiteX4" fmla="*/ 69677 w 69677"/>
                <a:gd name="connsiteY4" fmla="*/ 34680 h 117562"/>
                <a:gd name="connsiteX5" fmla="*/ 69677 w 69677"/>
                <a:gd name="connsiteY5" fmla="*/ 83838 h 117562"/>
                <a:gd name="connsiteX6" fmla="*/ 35475 w 69677"/>
                <a:gd name="connsiteY6" fmla="*/ 117563 h 117562"/>
                <a:gd name="connsiteX7" fmla="*/ 0 w 69677"/>
                <a:gd name="connsiteY7" fmla="*/ 83997 h 117562"/>
                <a:gd name="connsiteX8" fmla="*/ 0 w 69677"/>
                <a:gd name="connsiteY8" fmla="*/ 34680 h 117562"/>
                <a:gd name="connsiteX9" fmla="*/ 18931 w 69677"/>
                <a:gd name="connsiteY9" fmla="*/ 34680 h 117562"/>
                <a:gd name="connsiteX10" fmla="*/ 18931 w 69677"/>
                <a:gd name="connsiteY10" fmla="*/ 83360 h 117562"/>
                <a:gd name="connsiteX11" fmla="*/ 18294 w 69677"/>
                <a:gd name="connsiteY11" fmla="*/ 22113 h 117562"/>
                <a:gd name="connsiteX12" fmla="*/ 6998 w 69677"/>
                <a:gd name="connsiteY12" fmla="*/ 11135 h 117562"/>
                <a:gd name="connsiteX13" fmla="*/ 18294 w 69677"/>
                <a:gd name="connsiteY13" fmla="*/ 0 h 117562"/>
                <a:gd name="connsiteX14" fmla="*/ 29588 w 69677"/>
                <a:gd name="connsiteY14" fmla="*/ 11135 h 117562"/>
                <a:gd name="connsiteX15" fmla="*/ 18294 w 69677"/>
                <a:gd name="connsiteY15" fmla="*/ 22113 h 117562"/>
                <a:gd name="connsiteX16" fmla="*/ 51383 w 69677"/>
                <a:gd name="connsiteY16" fmla="*/ 22113 h 117562"/>
                <a:gd name="connsiteX17" fmla="*/ 40089 w 69677"/>
                <a:gd name="connsiteY17" fmla="*/ 11135 h 117562"/>
                <a:gd name="connsiteX18" fmla="*/ 51383 w 69677"/>
                <a:gd name="connsiteY18" fmla="*/ 0 h 117562"/>
                <a:gd name="connsiteX19" fmla="*/ 62680 w 69677"/>
                <a:gd name="connsiteY19" fmla="*/ 11135 h 117562"/>
                <a:gd name="connsiteX20" fmla="*/ 51383 w 69677"/>
                <a:gd name="connsiteY2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677" h="117562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C5DD879D-8176-4140-9BD9-000186946179}"/>
                </a:ext>
              </a:extLst>
            </p:cNvPr>
            <p:cNvSpPr/>
            <p:nvPr/>
          </p:nvSpPr>
          <p:spPr>
            <a:xfrm>
              <a:off x="3085817" y="538249"/>
              <a:ext cx="48999" cy="83039"/>
            </a:xfrm>
            <a:custGeom>
              <a:avLst/>
              <a:gdLst>
                <a:gd name="connsiteX0" fmla="*/ 48999 w 48999"/>
                <a:gd name="connsiteY0" fmla="*/ 1747 h 83039"/>
                <a:gd name="connsiteX1" fmla="*/ 45976 w 48999"/>
                <a:gd name="connsiteY1" fmla="*/ 21155 h 83039"/>
                <a:gd name="connsiteX2" fmla="*/ 35475 w 48999"/>
                <a:gd name="connsiteY2" fmla="*/ 18610 h 83039"/>
                <a:gd name="connsiteX3" fmla="*/ 18931 w 48999"/>
                <a:gd name="connsiteY3" fmla="*/ 41518 h 83039"/>
                <a:gd name="connsiteX4" fmla="*/ 18931 w 48999"/>
                <a:gd name="connsiteY4" fmla="*/ 83039 h 83039"/>
                <a:gd name="connsiteX5" fmla="*/ 0 w 48999"/>
                <a:gd name="connsiteY5" fmla="*/ 83039 h 83039"/>
                <a:gd name="connsiteX6" fmla="*/ 0 w 48999"/>
                <a:gd name="connsiteY6" fmla="*/ 2066 h 83039"/>
                <a:gd name="connsiteX7" fmla="*/ 18613 w 48999"/>
                <a:gd name="connsiteY7" fmla="*/ 2066 h 83039"/>
                <a:gd name="connsiteX8" fmla="*/ 18613 w 48999"/>
                <a:gd name="connsiteY8" fmla="*/ 12248 h 83039"/>
                <a:gd name="connsiteX9" fmla="*/ 18931 w 48999"/>
                <a:gd name="connsiteY9" fmla="*/ 12248 h 83039"/>
                <a:gd name="connsiteX10" fmla="*/ 40089 w 48999"/>
                <a:gd name="connsiteY10" fmla="*/ 0 h 83039"/>
                <a:gd name="connsiteX11" fmla="*/ 48999 w 48999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9" h="8303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C9C767EF-A006-4CCD-BA95-925DE5BD92DA}"/>
                </a:ext>
              </a:extLst>
            </p:cNvPr>
            <p:cNvSpPr/>
            <p:nvPr/>
          </p:nvSpPr>
          <p:spPr>
            <a:xfrm>
              <a:off x="3150589" y="538249"/>
              <a:ext cx="69680" cy="83042"/>
            </a:xfrm>
            <a:custGeom>
              <a:avLst/>
              <a:gdLst>
                <a:gd name="connsiteX0" fmla="*/ 69680 w 69680"/>
                <a:gd name="connsiteY0" fmla="*/ 83039 h 83042"/>
                <a:gd name="connsiteX1" fmla="*/ 50749 w 69680"/>
                <a:gd name="connsiteY1" fmla="*/ 83039 h 83042"/>
                <a:gd name="connsiteX2" fmla="*/ 50749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87 w 69680"/>
                <a:gd name="connsiteY10" fmla="*/ 11771 h 83042"/>
                <a:gd name="connsiteX11" fmla="*/ 42950 w 69680"/>
                <a:gd name="connsiteY11" fmla="*/ 0 h 83042"/>
                <a:gd name="connsiteX12" fmla="*/ 69677 w 69680"/>
                <a:gd name="connsiteY12" fmla="*/ 32773 h 83042"/>
                <a:gd name="connsiteX13" fmla="*/ 69677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556A9A39-719D-49F0-BD55-955AEDABDC87}"/>
                </a:ext>
              </a:extLst>
            </p:cNvPr>
            <p:cNvSpPr/>
            <p:nvPr/>
          </p:nvSpPr>
          <p:spPr>
            <a:xfrm>
              <a:off x="3244410" y="502930"/>
              <a:ext cx="75570" cy="120267"/>
            </a:xfrm>
            <a:custGeom>
              <a:avLst/>
              <a:gdLst>
                <a:gd name="connsiteX0" fmla="*/ 75570 w 75570"/>
                <a:gd name="connsiteY0" fmla="*/ 77314 h 120267"/>
                <a:gd name="connsiteX1" fmla="*/ 42479 w 75570"/>
                <a:gd name="connsiteY1" fmla="*/ 120267 h 120267"/>
                <a:gd name="connsiteX2" fmla="*/ 18453 w 75570"/>
                <a:gd name="connsiteY2" fmla="*/ 108974 h 120267"/>
                <a:gd name="connsiteX3" fmla="*/ 18138 w 75570"/>
                <a:gd name="connsiteY3" fmla="*/ 108974 h 120267"/>
                <a:gd name="connsiteX4" fmla="*/ 18138 w 75570"/>
                <a:gd name="connsiteY4" fmla="*/ 118361 h 120267"/>
                <a:gd name="connsiteX5" fmla="*/ 0 w 75570"/>
                <a:gd name="connsiteY5" fmla="*/ 118361 h 120267"/>
                <a:gd name="connsiteX6" fmla="*/ 0 w 75570"/>
                <a:gd name="connsiteY6" fmla="*/ 4773 h 120267"/>
                <a:gd name="connsiteX7" fmla="*/ 18931 w 75570"/>
                <a:gd name="connsiteY7" fmla="*/ 0 h 120267"/>
                <a:gd name="connsiteX8" fmla="*/ 18931 w 75570"/>
                <a:gd name="connsiteY8" fmla="*/ 46772 h 120267"/>
                <a:gd name="connsiteX9" fmla="*/ 19249 w 75570"/>
                <a:gd name="connsiteY9" fmla="*/ 46772 h 120267"/>
                <a:gd name="connsiteX10" fmla="*/ 42953 w 75570"/>
                <a:gd name="connsiteY10" fmla="*/ 35319 h 120267"/>
                <a:gd name="connsiteX11" fmla="*/ 75570 w 75570"/>
                <a:gd name="connsiteY11" fmla="*/ 77314 h 120267"/>
                <a:gd name="connsiteX12" fmla="*/ 56955 w 75570"/>
                <a:gd name="connsiteY12" fmla="*/ 77792 h 120267"/>
                <a:gd name="connsiteX13" fmla="*/ 38024 w 75570"/>
                <a:gd name="connsiteY13" fmla="*/ 52337 h 120267"/>
                <a:gd name="connsiteX14" fmla="*/ 18931 w 75570"/>
                <a:gd name="connsiteY14" fmla="*/ 62836 h 120267"/>
                <a:gd name="connsiteX15" fmla="*/ 18931 w 75570"/>
                <a:gd name="connsiteY15" fmla="*/ 92427 h 120267"/>
                <a:gd name="connsiteX16" fmla="*/ 38180 w 75570"/>
                <a:gd name="connsiteY16" fmla="*/ 103402 h 120267"/>
                <a:gd name="connsiteX17" fmla="*/ 56955 w 75570"/>
                <a:gd name="connsiteY17" fmla="*/ 77792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70" h="120267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3F012C06-B450-4644-B6AA-1128BF4E578B}"/>
                </a:ext>
              </a:extLst>
            </p:cNvPr>
            <p:cNvSpPr/>
            <p:nvPr/>
          </p:nvSpPr>
          <p:spPr>
            <a:xfrm>
              <a:off x="3336585" y="538246"/>
              <a:ext cx="73999" cy="84951"/>
            </a:xfrm>
            <a:custGeom>
              <a:avLst/>
              <a:gdLst>
                <a:gd name="connsiteX0" fmla="*/ 40095 w 73999"/>
                <a:gd name="connsiteY0" fmla="*/ 84951 h 84951"/>
                <a:gd name="connsiteX1" fmla="*/ 0 w 73999"/>
                <a:gd name="connsiteY1" fmla="*/ 42317 h 84951"/>
                <a:gd name="connsiteX2" fmla="*/ 38041 w 73999"/>
                <a:gd name="connsiteY2" fmla="*/ 0 h 84951"/>
                <a:gd name="connsiteX3" fmla="*/ 73999 w 73999"/>
                <a:gd name="connsiteY3" fmla="*/ 41203 h 84951"/>
                <a:gd name="connsiteX4" fmla="*/ 73681 w 73999"/>
                <a:gd name="connsiteY4" fmla="*/ 48999 h 84951"/>
                <a:gd name="connsiteX5" fmla="*/ 19267 w 73999"/>
                <a:gd name="connsiteY5" fmla="*/ 48999 h 84951"/>
                <a:gd name="connsiteX6" fmla="*/ 40269 w 73999"/>
                <a:gd name="connsiteY6" fmla="*/ 68725 h 84951"/>
                <a:gd name="connsiteX7" fmla="*/ 60143 w 73999"/>
                <a:gd name="connsiteY7" fmla="*/ 59179 h 84951"/>
                <a:gd name="connsiteX8" fmla="*/ 71916 w 73999"/>
                <a:gd name="connsiteY8" fmla="*/ 71589 h 84951"/>
                <a:gd name="connsiteX9" fmla="*/ 40095 w 73999"/>
                <a:gd name="connsiteY9" fmla="*/ 84951 h 84951"/>
                <a:gd name="connsiteX10" fmla="*/ 18948 w 73999"/>
                <a:gd name="connsiteY10" fmla="*/ 35157 h 84951"/>
                <a:gd name="connsiteX11" fmla="*/ 55688 w 73999"/>
                <a:gd name="connsiteY11" fmla="*/ 35157 h 84951"/>
                <a:gd name="connsiteX12" fmla="*/ 37723 w 73999"/>
                <a:gd name="connsiteY12" fmla="*/ 15590 h 84951"/>
                <a:gd name="connsiteX13" fmla="*/ 18948 w 73999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51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B5272469-0440-4E6D-B815-93FFFF13D467}"/>
                </a:ext>
              </a:extLst>
            </p:cNvPr>
            <p:cNvSpPr/>
            <p:nvPr/>
          </p:nvSpPr>
          <p:spPr>
            <a:xfrm>
              <a:off x="3431239" y="538249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97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010D2CFB-2338-49EE-8E37-567F1F113C4C}"/>
                </a:ext>
              </a:extLst>
            </p:cNvPr>
            <p:cNvSpPr/>
            <p:nvPr/>
          </p:nvSpPr>
          <p:spPr>
            <a:xfrm>
              <a:off x="3490948" y="538246"/>
              <a:ext cx="75706" cy="115656"/>
            </a:xfrm>
            <a:custGeom>
              <a:avLst/>
              <a:gdLst>
                <a:gd name="connsiteX0" fmla="*/ 21320 w 75706"/>
                <a:gd name="connsiteY0" fmla="*/ 100700 h 115656"/>
                <a:gd name="connsiteX1" fmla="*/ 25457 w 75706"/>
                <a:gd name="connsiteY1" fmla="*/ 100541 h 115656"/>
                <a:gd name="connsiteX2" fmla="*/ 56787 w 75706"/>
                <a:gd name="connsiteY2" fmla="*/ 77473 h 115656"/>
                <a:gd name="connsiteX3" fmla="*/ 56787 w 75706"/>
                <a:gd name="connsiteY3" fmla="*/ 72223 h 115656"/>
                <a:gd name="connsiteX4" fmla="*/ 56642 w 75706"/>
                <a:gd name="connsiteY4" fmla="*/ 72223 h 115656"/>
                <a:gd name="connsiteX5" fmla="*/ 32140 w 75706"/>
                <a:gd name="connsiteY5" fmla="*/ 83520 h 115656"/>
                <a:gd name="connsiteX6" fmla="*/ 0 w 75706"/>
                <a:gd name="connsiteY6" fmla="*/ 42476 h 115656"/>
                <a:gd name="connsiteX7" fmla="*/ 32921 w 75706"/>
                <a:gd name="connsiteY7" fmla="*/ 0 h 115656"/>
                <a:gd name="connsiteX8" fmla="*/ 56787 w 75706"/>
                <a:gd name="connsiteY8" fmla="*/ 11297 h 115656"/>
                <a:gd name="connsiteX9" fmla="*/ 57105 w 75706"/>
                <a:gd name="connsiteY9" fmla="*/ 11297 h 115656"/>
                <a:gd name="connsiteX10" fmla="*/ 57105 w 75706"/>
                <a:gd name="connsiteY10" fmla="*/ 2068 h 115656"/>
                <a:gd name="connsiteX11" fmla="*/ 75706 w 75706"/>
                <a:gd name="connsiteY11" fmla="*/ 2068 h 115656"/>
                <a:gd name="connsiteX12" fmla="*/ 75706 w 75706"/>
                <a:gd name="connsiteY12" fmla="*/ 74769 h 115656"/>
                <a:gd name="connsiteX13" fmla="*/ 27193 w 75706"/>
                <a:gd name="connsiteY13" fmla="*/ 115494 h 115656"/>
                <a:gd name="connsiteX14" fmla="*/ 23230 w 75706"/>
                <a:gd name="connsiteY14" fmla="*/ 115656 h 115656"/>
                <a:gd name="connsiteX15" fmla="*/ 21320 w 75706"/>
                <a:gd name="connsiteY15" fmla="*/ 100700 h 115656"/>
                <a:gd name="connsiteX16" fmla="*/ 18775 w 75706"/>
                <a:gd name="connsiteY16" fmla="*/ 41998 h 115656"/>
                <a:gd name="connsiteX17" fmla="*/ 37694 w 75706"/>
                <a:gd name="connsiteY17" fmla="*/ 67293 h 115656"/>
                <a:gd name="connsiteX18" fmla="*/ 56787 w 75706"/>
                <a:gd name="connsiteY18" fmla="*/ 56633 h 115656"/>
                <a:gd name="connsiteX19" fmla="*/ 56787 w 75706"/>
                <a:gd name="connsiteY19" fmla="*/ 27682 h 115656"/>
                <a:gd name="connsiteX20" fmla="*/ 37549 w 75706"/>
                <a:gd name="connsiteY20" fmla="*/ 17022 h 115656"/>
                <a:gd name="connsiteX21" fmla="*/ 18775 w 7570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0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pic>
        <p:nvPicPr>
          <p:cNvPr id="93" name="Grafik 9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16" y="300704"/>
            <a:ext cx="1885769" cy="60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71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C1E1-AC59-4719-B48A-47AE7D11D1F4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BB1FDB65-A456-4049-8E16-FA93963151D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37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4EC9FF-6002-4A37-9413-45C62B7BA863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40F781E3-735A-4333-AF8D-7842FE86295B}"/>
              </a:ext>
            </a:extLst>
          </p:cNvPr>
          <p:cNvSpPr/>
          <p:nvPr userDrawn="1"/>
        </p:nvSpPr>
        <p:spPr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12" name="Grafik 58">
            <a:extLst>
              <a:ext uri="{FF2B5EF4-FFF2-40B4-BE49-F238E27FC236}">
                <a16:creationId xmlns:a16="http://schemas.microsoft.com/office/drawing/2014/main" id="{C12F7196-B6AF-4D5A-BCEC-74C50649AA95}"/>
              </a:ext>
            </a:extLst>
          </p:cNvPr>
          <p:cNvGrpSpPr/>
          <p:nvPr userDrawn="1"/>
        </p:nvGrpSpPr>
        <p:grpSpPr>
          <a:xfrm>
            <a:off x="520163" y="293688"/>
            <a:ext cx="2592823" cy="362285"/>
            <a:chOff x="2151786" y="327912"/>
            <a:chExt cx="2333060" cy="325989"/>
          </a:xfrm>
          <a:solidFill>
            <a:schemeClr val="tx1"/>
          </a:solidFill>
        </p:grpSpPr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3570115B-38E7-4423-AF21-C41E605BA5CB}"/>
                </a:ext>
              </a:extLst>
            </p:cNvPr>
            <p:cNvSpPr/>
            <p:nvPr/>
          </p:nvSpPr>
          <p:spPr>
            <a:xfrm>
              <a:off x="2151786" y="334274"/>
              <a:ext cx="70316" cy="111996"/>
            </a:xfrm>
            <a:custGeom>
              <a:avLst/>
              <a:gdLst>
                <a:gd name="connsiteX0" fmla="*/ 70317 w 70316"/>
                <a:gd name="connsiteY0" fmla="*/ 18294 h 111996"/>
                <a:gd name="connsiteX1" fmla="*/ 19886 w 70316"/>
                <a:gd name="connsiteY1" fmla="*/ 18294 h 111996"/>
                <a:gd name="connsiteX2" fmla="*/ 19886 w 70316"/>
                <a:gd name="connsiteY2" fmla="*/ 46135 h 111996"/>
                <a:gd name="connsiteX3" fmla="*/ 57588 w 70316"/>
                <a:gd name="connsiteY3" fmla="*/ 46135 h 111996"/>
                <a:gd name="connsiteX4" fmla="*/ 57588 w 70316"/>
                <a:gd name="connsiteY4" fmla="*/ 64273 h 111996"/>
                <a:gd name="connsiteX5" fmla="*/ 19886 w 70316"/>
                <a:gd name="connsiteY5" fmla="*/ 64273 h 111996"/>
                <a:gd name="connsiteX6" fmla="*/ 19886 w 70316"/>
                <a:gd name="connsiteY6" fmla="*/ 111997 h 111996"/>
                <a:gd name="connsiteX7" fmla="*/ 0 w 70316"/>
                <a:gd name="connsiteY7" fmla="*/ 111997 h 111996"/>
                <a:gd name="connsiteX8" fmla="*/ 0 w 70316"/>
                <a:gd name="connsiteY8" fmla="*/ 0 h 111996"/>
                <a:gd name="connsiteX9" fmla="*/ 70317 w 70316"/>
                <a:gd name="connsiteY9" fmla="*/ 0 h 111996"/>
                <a:gd name="connsiteX10" fmla="*/ 70317 w 70316"/>
                <a:gd name="connsiteY10" fmla="*/ 18294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16" h="11199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5BE73EAB-8FF3-4947-99EB-48C12882E216}"/>
                </a:ext>
              </a:extLst>
            </p:cNvPr>
            <p:cNvSpPr/>
            <p:nvPr/>
          </p:nvSpPr>
          <p:spPr>
            <a:xfrm>
              <a:off x="2232916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7F576AE8-682C-4FD9-A7AB-3712F1C4158C}"/>
                </a:ext>
              </a:extLst>
            </p:cNvPr>
            <p:cNvSpPr/>
            <p:nvPr/>
          </p:nvSpPr>
          <p:spPr>
            <a:xfrm>
              <a:off x="2295365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7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7 w 24022"/>
                <a:gd name="connsiteY8" fmla="*/ 35952 h 116926"/>
                <a:gd name="connsiteX9" fmla="*/ 21477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4E61C4B4-5AEA-4AB7-83C5-A3A8B139576F}"/>
                </a:ext>
              </a:extLst>
            </p:cNvPr>
            <p:cNvSpPr/>
            <p:nvPr/>
          </p:nvSpPr>
          <p:spPr>
            <a:xfrm>
              <a:off x="2336779" y="363231"/>
              <a:ext cx="73976" cy="84948"/>
            </a:xfrm>
            <a:custGeom>
              <a:avLst/>
              <a:gdLst>
                <a:gd name="connsiteX0" fmla="*/ 40089 w 73976"/>
                <a:gd name="connsiteY0" fmla="*/ 84949 h 84948"/>
                <a:gd name="connsiteX1" fmla="*/ 0 w 73976"/>
                <a:gd name="connsiteY1" fmla="*/ 42317 h 84948"/>
                <a:gd name="connsiteX2" fmla="*/ 38024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49 w 73976"/>
                <a:gd name="connsiteY5" fmla="*/ 48999 h 84948"/>
                <a:gd name="connsiteX6" fmla="*/ 40248 w 73976"/>
                <a:gd name="connsiteY6" fmla="*/ 68725 h 84948"/>
                <a:gd name="connsiteX7" fmla="*/ 60134 w 73976"/>
                <a:gd name="connsiteY7" fmla="*/ 59179 h 84948"/>
                <a:gd name="connsiteX8" fmla="*/ 71905 w 73976"/>
                <a:gd name="connsiteY8" fmla="*/ 71589 h 84948"/>
                <a:gd name="connsiteX9" fmla="*/ 40089 w 73976"/>
                <a:gd name="connsiteY9" fmla="*/ 84949 h 84948"/>
                <a:gd name="connsiteX10" fmla="*/ 18931 w 73976"/>
                <a:gd name="connsiteY10" fmla="*/ 35154 h 84948"/>
                <a:gd name="connsiteX11" fmla="*/ 55679 w 73976"/>
                <a:gd name="connsiteY11" fmla="*/ 35154 h 84948"/>
                <a:gd name="connsiteX12" fmla="*/ 37703 w 73976"/>
                <a:gd name="connsiteY12" fmla="*/ 15587 h 84948"/>
                <a:gd name="connsiteX13" fmla="*/ 18931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2DC690FD-4DD2-414A-ABD9-76C3CB5202DE}"/>
                </a:ext>
              </a:extLst>
            </p:cNvPr>
            <p:cNvSpPr/>
            <p:nvPr/>
          </p:nvSpPr>
          <p:spPr>
            <a:xfrm>
              <a:off x="2427215" y="327912"/>
              <a:ext cx="75723" cy="120267"/>
            </a:xfrm>
            <a:custGeom>
              <a:avLst/>
              <a:gdLst>
                <a:gd name="connsiteX0" fmla="*/ 0 w 75723"/>
                <a:gd name="connsiteY0" fmla="*/ 77635 h 120267"/>
                <a:gd name="connsiteX1" fmla="*/ 32929 w 75723"/>
                <a:gd name="connsiteY1" fmla="*/ 35319 h 120267"/>
                <a:gd name="connsiteX2" fmla="*/ 56474 w 75723"/>
                <a:gd name="connsiteY2" fmla="*/ 46294 h 120267"/>
                <a:gd name="connsiteX3" fmla="*/ 56792 w 75723"/>
                <a:gd name="connsiteY3" fmla="*/ 46294 h 120267"/>
                <a:gd name="connsiteX4" fmla="*/ 56792 w 75723"/>
                <a:gd name="connsiteY4" fmla="*/ 4773 h 120267"/>
                <a:gd name="connsiteX5" fmla="*/ 75723 w 75723"/>
                <a:gd name="connsiteY5" fmla="*/ 0 h 120267"/>
                <a:gd name="connsiteX6" fmla="*/ 75723 w 75723"/>
                <a:gd name="connsiteY6" fmla="*/ 118358 h 120267"/>
                <a:gd name="connsiteX7" fmla="*/ 57270 w 75723"/>
                <a:gd name="connsiteY7" fmla="*/ 118358 h 120267"/>
                <a:gd name="connsiteX8" fmla="*/ 57270 w 75723"/>
                <a:gd name="connsiteY8" fmla="*/ 108815 h 120267"/>
                <a:gd name="connsiteX9" fmla="*/ 56952 w 75723"/>
                <a:gd name="connsiteY9" fmla="*/ 108815 h 120267"/>
                <a:gd name="connsiteX10" fmla="*/ 32611 w 75723"/>
                <a:gd name="connsiteY10" fmla="*/ 120267 h 120267"/>
                <a:gd name="connsiteX11" fmla="*/ 0 w 75723"/>
                <a:gd name="connsiteY11" fmla="*/ 77635 h 120267"/>
                <a:gd name="connsiteX12" fmla="*/ 18772 w 75723"/>
                <a:gd name="connsiteY12" fmla="*/ 77635 h 120267"/>
                <a:gd name="connsiteX13" fmla="*/ 37543 w 75723"/>
                <a:gd name="connsiteY13" fmla="*/ 103564 h 120267"/>
                <a:gd name="connsiteX14" fmla="*/ 56792 w 75723"/>
                <a:gd name="connsiteY14" fmla="*/ 92904 h 120267"/>
                <a:gd name="connsiteX15" fmla="*/ 56792 w 75723"/>
                <a:gd name="connsiteY15" fmla="*/ 63316 h 120267"/>
                <a:gd name="connsiteX16" fmla="*/ 37543 w 75723"/>
                <a:gd name="connsiteY16" fmla="*/ 52497 h 120267"/>
                <a:gd name="connsiteX17" fmla="*/ 18772 w 75723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23" h="120267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6D422D6B-002D-4DB8-9086-35C3CF674E5E}"/>
                </a:ext>
              </a:extLst>
            </p:cNvPr>
            <p:cNvSpPr/>
            <p:nvPr/>
          </p:nvSpPr>
          <p:spPr>
            <a:xfrm>
              <a:off x="2527597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05C46400-D683-4505-8399-D1222C07CBFD}"/>
                </a:ext>
              </a:extLst>
            </p:cNvPr>
            <p:cNvSpPr/>
            <p:nvPr/>
          </p:nvSpPr>
          <p:spPr>
            <a:xfrm>
              <a:off x="2590043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6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6 w 24022"/>
                <a:gd name="connsiteY8" fmla="*/ 35952 h 116926"/>
                <a:gd name="connsiteX9" fmla="*/ 21476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D45119CE-CC5C-465B-8B7D-BB49CD794E54}"/>
                </a:ext>
              </a:extLst>
            </p:cNvPr>
            <p:cNvSpPr/>
            <p:nvPr/>
          </p:nvSpPr>
          <p:spPr>
            <a:xfrm>
              <a:off x="2631824" y="363228"/>
              <a:ext cx="68245" cy="84951"/>
            </a:xfrm>
            <a:custGeom>
              <a:avLst/>
              <a:gdLst>
                <a:gd name="connsiteX0" fmla="*/ 67771 w 68245"/>
                <a:gd name="connsiteY0" fmla="*/ 71908 h 84951"/>
                <a:gd name="connsiteX1" fmla="*/ 38816 w 68245"/>
                <a:gd name="connsiteY1" fmla="*/ 84951 h 84951"/>
                <a:gd name="connsiteX2" fmla="*/ 0 w 68245"/>
                <a:gd name="connsiteY2" fmla="*/ 42794 h 84951"/>
                <a:gd name="connsiteX3" fmla="*/ 39134 w 68245"/>
                <a:gd name="connsiteY3" fmla="*/ 0 h 84951"/>
                <a:gd name="connsiteX4" fmla="*/ 68245 w 68245"/>
                <a:gd name="connsiteY4" fmla="*/ 13839 h 84951"/>
                <a:gd name="connsiteX5" fmla="*/ 55201 w 68245"/>
                <a:gd name="connsiteY5" fmla="*/ 26250 h 84951"/>
                <a:gd name="connsiteX6" fmla="*/ 38975 w 68245"/>
                <a:gd name="connsiteY6" fmla="*/ 17340 h 84951"/>
                <a:gd name="connsiteX7" fmla="*/ 18931 w 68245"/>
                <a:gd name="connsiteY7" fmla="*/ 42476 h 84951"/>
                <a:gd name="connsiteX8" fmla="*/ 38816 w 68245"/>
                <a:gd name="connsiteY8" fmla="*/ 67771 h 84951"/>
                <a:gd name="connsiteX9" fmla="*/ 55520 w 68245"/>
                <a:gd name="connsiteY9" fmla="*/ 58861 h 84951"/>
                <a:gd name="connsiteX10" fmla="*/ 67771 w 68245"/>
                <a:gd name="connsiteY10" fmla="*/ 71908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5" h="84951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8D1A37ED-55CC-4F04-B80A-EC1569C44569}"/>
                </a:ext>
              </a:extLst>
            </p:cNvPr>
            <p:cNvSpPr/>
            <p:nvPr/>
          </p:nvSpPr>
          <p:spPr>
            <a:xfrm>
              <a:off x="2716310" y="327912"/>
              <a:ext cx="69680" cy="118358"/>
            </a:xfrm>
            <a:custGeom>
              <a:avLst/>
              <a:gdLst>
                <a:gd name="connsiteX0" fmla="*/ 69677 w 69680"/>
                <a:gd name="connsiteY0" fmla="*/ 118358 h 118358"/>
                <a:gd name="connsiteX1" fmla="*/ 50746 w 69680"/>
                <a:gd name="connsiteY1" fmla="*/ 118358 h 118358"/>
                <a:gd name="connsiteX2" fmla="*/ 50746 w 69680"/>
                <a:gd name="connsiteY2" fmla="*/ 72067 h 118358"/>
                <a:gd name="connsiteX3" fmla="*/ 35793 w 69680"/>
                <a:gd name="connsiteY3" fmla="*/ 52340 h 118358"/>
                <a:gd name="connsiteX4" fmla="*/ 18931 w 69680"/>
                <a:gd name="connsiteY4" fmla="*/ 71908 h 118358"/>
                <a:gd name="connsiteX5" fmla="*/ 18931 w 69680"/>
                <a:gd name="connsiteY5" fmla="*/ 118358 h 118358"/>
                <a:gd name="connsiteX6" fmla="*/ 0 w 69680"/>
                <a:gd name="connsiteY6" fmla="*/ 118358 h 118358"/>
                <a:gd name="connsiteX7" fmla="*/ 0 w 69680"/>
                <a:gd name="connsiteY7" fmla="*/ 4773 h 118358"/>
                <a:gd name="connsiteX8" fmla="*/ 18931 w 69680"/>
                <a:gd name="connsiteY8" fmla="*/ 0 h 118358"/>
                <a:gd name="connsiteX9" fmla="*/ 18931 w 69680"/>
                <a:gd name="connsiteY9" fmla="*/ 47090 h 118358"/>
                <a:gd name="connsiteX10" fmla="*/ 19249 w 69680"/>
                <a:gd name="connsiteY10" fmla="*/ 47090 h 118358"/>
                <a:gd name="connsiteX11" fmla="*/ 42953 w 69680"/>
                <a:gd name="connsiteY11" fmla="*/ 35319 h 118358"/>
                <a:gd name="connsiteX12" fmla="*/ 69680 w 69680"/>
                <a:gd name="connsiteY12" fmla="*/ 68092 h 118358"/>
                <a:gd name="connsiteX13" fmla="*/ 69680 w 69680"/>
                <a:gd name="connsiteY13" fmla="*/ 11835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118358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BB4EA630-6DDB-4419-B0E8-D81B57B64450}"/>
                </a:ext>
              </a:extLst>
            </p:cNvPr>
            <p:cNvSpPr/>
            <p:nvPr/>
          </p:nvSpPr>
          <p:spPr>
            <a:xfrm>
              <a:off x="2807713" y="387569"/>
              <a:ext cx="39770" cy="17979"/>
            </a:xfrm>
            <a:custGeom>
              <a:avLst/>
              <a:gdLst>
                <a:gd name="connsiteX0" fmla="*/ 39771 w 39770"/>
                <a:gd name="connsiteY0" fmla="*/ 17979 h 17979"/>
                <a:gd name="connsiteX1" fmla="*/ 0 w 39770"/>
                <a:gd name="connsiteY1" fmla="*/ 17979 h 17979"/>
                <a:gd name="connsiteX2" fmla="*/ 0 w 39770"/>
                <a:gd name="connsiteY2" fmla="*/ 0 h 17979"/>
                <a:gd name="connsiteX3" fmla="*/ 39771 w 39770"/>
                <a:gd name="connsiteY3" fmla="*/ 0 h 17979"/>
                <a:gd name="connsiteX4" fmla="*/ 39771 w 39770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9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30801430-3258-4B8A-94EA-095B29DF8391}"/>
                </a:ext>
              </a:extLst>
            </p:cNvPr>
            <p:cNvSpPr/>
            <p:nvPr/>
          </p:nvSpPr>
          <p:spPr>
            <a:xfrm>
              <a:off x="2857227" y="334274"/>
              <a:ext cx="104359" cy="111996"/>
            </a:xfrm>
            <a:custGeom>
              <a:avLst/>
              <a:gdLst>
                <a:gd name="connsiteX0" fmla="*/ 41680 w 104359"/>
                <a:gd name="connsiteY0" fmla="*/ 0 h 111996"/>
                <a:gd name="connsiteX1" fmla="*/ 62680 w 104359"/>
                <a:gd name="connsiteY1" fmla="*/ 0 h 111996"/>
                <a:gd name="connsiteX2" fmla="*/ 104360 w 104359"/>
                <a:gd name="connsiteY2" fmla="*/ 111997 h 111996"/>
                <a:gd name="connsiteX3" fmla="*/ 82568 w 104359"/>
                <a:gd name="connsiteY3" fmla="*/ 111997 h 111996"/>
                <a:gd name="connsiteX4" fmla="*/ 74453 w 104359"/>
                <a:gd name="connsiteY4" fmla="*/ 88134 h 111996"/>
                <a:gd name="connsiteX5" fmla="*/ 29273 w 104359"/>
                <a:gd name="connsiteY5" fmla="*/ 88134 h 111996"/>
                <a:gd name="connsiteX6" fmla="*/ 21158 w 104359"/>
                <a:gd name="connsiteY6" fmla="*/ 111997 h 111996"/>
                <a:gd name="connsiteX7" fmla="*/ 0 w 104359"/>
                <a:gd name="connsiteY7" fmla="*/ 111997 h 111996"/>
                <a:gd name="connsiteX8" fmla="*/ 41680 w 104359"/>
                <a:gd name="connsiteY8" fmla="*/ 0 h 111996"/>
                <a:gd name="connsiteX9" fmla="*/ 35475 w 104359"/>
                <a:gd name="connsiteY9" fmla="*/ 70317 h 111996"/>
                <a:gd name="connsiteX10" fmla="*/ 68245 w 104359"/>
                <a:gd name="connsiteY10" fmla="*/ 70317 h 111996"/>
                <a:gd name="connsiteX11" fmla="*/ 52022 w 104359"/>
                <a:gd name="connsiteY11" fmla="*/ 22749 h 111996"/>
                <a:gd name="connsiteX12" fmla="*/ 51704 w 104359"/>
                <a:gd name="connsiteY12" fmla="*/ 22749 h 111996"/>
                <a:gd name="connsiteX13" fmla="*/ 35475 w 104359"/>
                <a:gd name="connsiteY13" fmla="*/ 7031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359" h="111996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C0371712-F9E1-44D8-9F17-4D47F792B99B}"/>
                </a:ext>
              </a:extLst>
            </p:cNvPr>
            <p:cNvSpPr/>
            <p:nvPr/>
          </p:nvSpPr>
          <p:spPr>
            <a:xfrm>
              <a:off x="2978197" y="328074"/>
              <a:ext cx="18930" cy="118196"/>
            </a:xfrm>
            <a:custGeom>
              <a:avLst/>
              <a:gdLst>
                <a:gd name="connsiteX0" fmla="*/ 18931 w 18930"/>
                <a:gd name="connsiteY0" fmla="*/ 118196 h 118196"/>
                <a:gd name="connsiteX1" fmla="*/ 0 w 18930"/>
                <a:gd name="connsiteY1" fmla="*/ 118196 h 118196"/>
                <a:gd name="connsiteX2" fmla="*/ 0 w 18930"/>
                <a:gd name="connsiteY2" fmla="*/ 4293 h 118196"/>
                <a:gd name="connsiteX3" fmla="*/ 18931 w 18930"/>
                <a:gd name="connsiteY3" fmla="*/ 0 h 118196"/>
                <a:gd name="connsiteX4" fmla="*/ 18931 w 18930"/>
                <a:gd name="connsiteY4" fmla="*/ 118196 h 11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6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866F655C-5858-4EEB-9445-093EB3BB6963}"/>
                </a:ext>
              </a:extLst>
            </p:cNvPr>
            <p:cNvSpPr/>
            <p:nvPr/>
          </p:nvSpPr>
          <p:spPr>
            <a:xfrm>
              <a:off x="3017659" y="363231"/>
              <a:ext cx="73976" cy="84948"/>
            </a:xfrm>
            <a:custGeom>
              <a:avLst/>
              <a:gdLst>
                <a:gd name="connsiteX0" fmla="*/ 40086 w 73976"/>
                <a:gd name="connsiteY0" fmla="*/ 84949 h 84948"/>
                <a:gd name="connsiteX1" fmla="*/ 0 w 73976"/>
                <a:gd name="connsiteY1" fmla="*/ 42317 h 84948"/>
                <a:gd name="connsiteX2" fmla="*/ 38021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52 w 73976"/>
                <a:gd name="connsiteY5" fmla="*/ 48999 h 84948"/>
                <a:gd name="connsiteX6" fmla="*/ 40251 w 73976"/>
                <a:gd name="connsiteY6" fmla="*/ 68725 h 84948"/>
                <a:gd name="connsiteX7" fmla="*/ 60137 w 73976"/>
                <a:gd name="connsiteY7" fmla="*/ 59179 h 84948"/>
                <a:gd name="connsiteX8" fmla="*/ 71908 w 73976"/>
                <a:gd name="connsiteY8" fmla="*/ 71589 h 84948"/>
                <a:gd name="connsiteX9" fmla="*/ 40086 w 73976"/>
                <a:gd name="connsiteY9" fmla="*/ 84949 h 84948"/>
                <a:gd name="connsiteX10" fmla="*/ 18928 w 73976"/>
                <a:gd name="connsiteY10" fmla="*/ 35154 h 84948"/>
                <a:gd name="connsiteX11" fmla="*/ 55676 w 73976"/>
                <a:gd name="connsiteY11" fmla="*/ 35154 h 84948"/>
                <a:gd name="connsiteX12" fmla="*/ 37700 w 73976"/>
                <a:gd name="connsiteY12" fmla="*/ 15587 h 84948"/>
                <a:gd name="connsiteX13" fmla="*/ 18928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B3CFDE4F-2A85-4CB8-BD13-8D35A057704C}"/>
                </a:ext>
              </a:extLst>
            </p:cNvPr>
            <p:cNvSpPr/>
            <p:nvPr/>
          </p:nvSpPr>
          <p:spPr>
            <a:xfrm>
              <a:off x="3101685" y="365297"/>
              <a:ext cx="77470" cy="80973"/>
            </a:xfrm>
            <a:custGeom>
              <a:avLst/>
              <a:gdLst>
                <a:gd name="connsiteX0" fmla="*/ 77471 w 77470"/>
                <a:gd name="connsiteY0" fmla="*/ 80974 h 80973"/>
                <a:gd name="connsiteX1" fmla="*/ 55835 w 77470"/>
                <a:gd name="connsiteY1" fmla="*/ 80974 h 80973"/>
                <a:gd name="connsiteX2" fmla="*/ 38495 w 77470"/>
                <a:gd name="connsiteY2" fmla="*/ 52974 h 80973"/>
                <a:gd name="connsiteX3" fmla="*/ 38180 w 77470"/>
                <a:gd name="connsiteY3" fmla="*/ 52974 h 80973"/>
                <a:gd name="connsiteX4" fmla="*/ 21315 w 77470"/>
                <a:gd name="connsiteY4" fmla="*/ 80974 h 80973"/>
                <a:gd name="connsiteX5" fmla="*/ 0 w 77470"/>
                <a:gd name="connsiteY5" fmla="*/ 80974 h 80973"/>
                <a:gd name="connsiteX6" fmla="*/ 27679 w 77470"/>
                <a:gd name="connsiteY6" fmla="*/ 38975 h 80973"/>
                <a:gd name="connsiteX7" fmla="*/ 2065 w 77470"/>
                <a:gd name="connsiteY7" fmla="*/ 0 h 80973"/>
                <a:gd name="connsiteX8" fmla="*/ 23383 w 77470"/>
                <a:gd name="connsiteY8" fmla="*/ 0 h 80973"/>
                <a:gd name="connsiteX9" fmla="*/ 38654 w 77470"/>
                <a:gd name="connsiteY9" fmla="*/ 24818 h 80973"/>
                <a:gd name="connsiteX10" fmla="*/ 38970 w 77470"/>
                <a:gd name="connsiteY10" fmla="*/ 24818 h 80973"/>
                <a:gd name="connsiteX11" fmla="*/ 54085 w 77470"/>
                <a:gd name="connsiteY11" fmla="*/ 0 h 80973"/>
                <a:gd name="connsiteX12" fmla="*/ 75084 w 77470"/>
                <a:gd name="connsiteY12" fmla="*/ 0 h 80973"/>
                <a:gd name="connsiteX13" fmla="*/ 49630 w 77470"/>
                <a:gd name="connsiteY13" fmla="*/ 38657 h 80973"/>
                <a:gd name="connsiteX14" fmla="*/ 77471 w 77470"/>
                <a:gd name="connsiteY14" fmla="*/ 80974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0" h="80973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9B068834-4CC1-42E7-965A-7FA90D0BAB13}"/>
                </a:ext>
              </a:extLst>
            </p:cNvPr>
            <p:cNvSpPr/>
            <p:nvPr/>
          </p:nvSpPr>
          <p:spPr>
            <a:xfrm>
              <a:off x="3189064" y="363228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4 w 68722"/>
                <a:gd name="connsiteY9" fmla="*/ 83042 h 84951"/>
                <a:gd name="connsiteX10" fmla="*/ 50744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78BB9A71-AB72-4B3A-AB02-CE5D9A6CB90C}"/>
                </a:ext>
              </a:extLst>
            </p:cNvPr>
            <p:cNvSpPr/>
            <p:nvPr/>
          </p:nvSpPr>
          <p:spPr>
            <a:xfrm>
              <a:off x="3281785" y="363228"/>
              <a:ext cx="69668" cy="83042"/>
            </a:xfrm>
            <a:custGeom>
              <a:avLst/>
              <a:gdLst>
                <a:gd name="connsiteX0" fmla="*/ 69669 w 69668"/>
                <a:gd name="connsiteY0" fmla="*/ 83042 h 83042"/>
                <a:gd name="connsiteX1" fmla="*/ 50749 w 69668"/>
                <a:gd name="connsiteY1" fmla="*/ 83042 h 83042"/>
                <a:gd name="connsiteX2" fmla="*/ 50749 w 69668"/>
                <a:gd name="connsiteY2" fmla="*/ 36751 h 83042"/>
                <a:gd name="connsiteX3" fmla="*/ 35793 w 69668"/>
                <a:gd name="connsiteY3" fmla="*/ 17024 h 83042"/>
                <a:gd name="connsiteX4" fmla="*/ 18931 w 69668"/>
                <a:gd name="connsiteY4" fmla="*/ 36592 h 83042"/>
                <a:gd name="connsiteX5" fmla="*/ 18931 w 69668"/>
                <a:gd name="connsiteY5" fmla="*/ 83042 h 83042"/>
                <a:gd name="connsiteX6" fmla="*/ 0 w 69668"/>
                <a:gd name="connsiteY6" fmla="*/ 83042 h 83042"/>
                <a:gd name="connsiteX7" fmla="*/ 0 w 69668"/>
                <a:gd name="connsiteY7" fmla="*/ 2068 h 83042"/>
                <a:gd name="connsiteX8" fmla="*/ 18772 w 69668"/>
                <a:gd name="connsiteY8" fmla="*/ 2068 h 83042"/>
                <a:gd name="connsiteX9" fmla="*/ 18772 w 69668"/>
                <a:gd name="connsiteY9" fmla="*/ 11771 h 83042"/>
                <a:gd name="connsiteX10" fmla="*/ 19087 w 69668"/>
                <a:gd name="connsiteY10" fmla="*/ 11771 h 83042"/>
                <a:gd name="connsiteX11" fmla="*/ 42939 w 69668"/>
                <a:gd name="connsiteY11" fmla="*/ 0 h 83042"/>
                <a:gd name="connsiteX12" fmla="*/ 69669 w 69668"/>
                <a:gd name="connsiteY12" fmla="*/ 32773 h 83042"/>
                <a:gd name="connsiteX13" fmla="*/ 69669 w 69668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8" h="83042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AE6A960C-4990-4473-8BD0-F1993FEB0320}"/>
                </a:ext>
              </a:extLst>
            </p:cNvPr>
            <p:cNvSpPr/>
            <p:nvPr/>
          </p:nvSpPr>
          <p:spPr>
            <a:xfrm>
              <a:off x="3371502" y="327912"/>
              <a:ext cx="75706" cy="120267"/>
            </a:xfrm>
            <a:custGeom>
              <a:avLst/>
              <a:gdLst>
                <a:gd name="connsiteX0" fmla="*/ 0 w 75706"/>
                <a:gd name="connsiteY0" fmla="*/ 77635 h 120267"/>
                <a:gd name="connsiteX1" fmla="*/ 32921 w 75706"/>
                <a:gd name="connsiteY1" fmla="*/ 35319 h 120267"/>
                <a:gd name="connsiteX2" fmla="*/ 56468 w 75706"/>
                <a:gd name="connsiteY2" fmla="*/ 46294 h 120267"/>
                <a:gd name="connsiteX3" fmla="*/ 56787 w 75706"/>
                <a:gd name="connsiteY3" fmla="*/ 46294 h 120267"/>
                <a:gd name="connsiteX4" fmla="*/ 56787 w 75706"/>
                <a:gd name="connsiteY4" fmla="*/ 4773 h 120267"/>
                <a:gd name="connsiteX5" fmla="*/ 75706 w 75706"/>
                <a:gd name="connsiteY5" fmla="*/ 0 h 120267"/>
                <a:gd name="connsiteX6" fmla="*/ 75706 w 75706"/>
                <a:gd name="connsiteY6" fmla="*/ 118358 h 120267"/>
                <a:gd name="connsiteX7" fmla="*/ 57250 w 75706"/>
                <a:gd name="connsiteY7" fmla="*/ 118358 h 120267"/>
                <a:gd name="connsiteX8" fmla="*/ 57250 w 75706"/>
                <a:gd name="connsiteY8" fmla="*/ 108815 h 120267"/>
                <a:gd name="connsiteX9" fmla="*/ 56931 w 75706"/>
                <a:gd name="connsiteY9" fmla="*/ 108815 h 120267"/>
                <a:gd name="connsiteX10" fmla="*/ 32602 w 75706"/>
                <a:gd name="connsiteY10" fmla="*/ 120267 h 120267"/>
                <a:gd name="connsiteX11" fmla="*/ 0 w 75706"/>
                <a:gd name="connsiteY11" fmla="*/ 77635 h 120267"/>
                <a:gd name="connsiteX12" fmla="*/ 18775 w 75706"/>
                <a:gd name="connsiteY12" fmla="*/ 77635 h 120267"/>
                <a:gd name="connsiteX13" fmla="*/ 37520 w 75706"/>
                <a:gd name="connsiteY13" fmla="*/ 103564 h 120267"/>
                <a:gd name="connsiteX14" fmla="*/ 56787 w 75706"/>
                <a:gd name="connsiteY14" fmla="*/ 92904 h 120267"/>
                <a:gd name="connsiteX15" fmla="*/ 56787 w 75706"/>
                <a:gd name="connsiteY15" fmla="*/ 63316 h 120267"/>
                <a:gd name="connsiteX16" fmla="*/ 37520 w 75706"/>
                <a:gd name="connsiteY16" fmla="*/ 52497 h 120267"/>
                <a:gd name="connsiteX17" fmla="*/ 18775 w 75706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06" h="120267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67A49FC8-B676-46D4-BCE8-9E9099C6A663}"/>
                </a:ext>
              </a:extLst>
            </p:cNvPr>
            <p:cNvSpPr/>
            <p:nvPr/>
          </p:nvSpPr>
          <p:spPr>
            <a:xfrm>
              <a:off x="3467776" y="363231"/>
              <a:ext cx="73970" cy="84948"/>
            </a:xfrm>
            <a:custGeom>
              <a:avLst/>
              <a:gdLst>
                <a:gd name="connsiteX0" fmla="*/ 40066 w 73970"/>
                <a:gd name="connsiteY0" fmla="*/ 84949 h 84948"/>
                <a:gd name="connsiteX1" fmla="*/ 0 w 73970"/>
                <a:gd name="connsiteY1" fmla="*/ 42317 h 84948"/>
                <a:gd name="connsiteX2" fmla="*/ 38012 w 73970"/>
                <a:gd name="connsiteY2" fmla="*/ 0 h 84948"/>
                <a:gd name="connsiteX3" fmla="*/ 73971 w 73970"/>
                <a:gd name="connsiteY3" fmla="*/ 41203 h 84948"/>
                <a:gd name="connsiteX4" fmla="*/ 73652 w 73970"/>
                <a:gd name="connsiteY4" fmla="*/ 48999 h 84948"/>
                <a:gd name="connsiteX5" fmla="*/ 19238 w 73970"/>
                <a:gd name="connsiteY5" fmla="*/ 48999 h 84948"/>
                <a:gd name="connsiteX6" fmla="*/ 40240 w 73970"/>
                <a:gd name="connsiteY6" fmla="*/ 68725 h 84948"/>
                <a:gd name="connsiteX7" fmla="*/ 60143 w 73970"/>
                <a:gd name="connsiteY7" fmla="*/ 59179 h 84948"/>
                <a:gd name="connsiteX8" fmla="*/ 71887 w 73970"/>
                <a:gd name="connsiteY8" fmla="*/ 71589 h 84948"/>
                <a:gd name="connsiteX9" fmla="*/ 40066 w 73970"/>
                <a:gd name="connsiteY9" fmla="*/ 84949 h 84948"/>
                <a:gd name="connsiteX10" fmla="*/ 18919 w 73970"/>
                <a:gd name="connsiteY10" fmla="*/ 35154 h 84948"/>
                <a:gd name="connsiteX11" fmla="*/ 55659 w 73970"/>
                <a:gd name="connsiteY11" fmla="*/ 35154 h 84948"/>
                <a:gd name="connsiteX12" fmla="*/ 37694 w 73970"/>
                <a:gd name="connsiteY12" fmla="*/ 15587 h 84948"/>
                <a:gd name="connsiteX13" fmla="*/ 18919 w 73970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0" h="84948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E3A1F033-188B-404C-A733-683EDB97AB2E}"/>
                </a:ext>
              </a:extLst>
            </p:cNvPr>
            <p:cNvSpPr/>
            <p:nvPr/>
          </p:nvSpPr>
          <p:spPr>
            <a:xfrm>
              <a:off x="3562430" y="363231"/>
              <a:ext cx="48976" cy="83039"/>
            </a:xfrm>
            <a:custGeom>
              <a:avLst/>
              <a:gdLst>
                <a:gd name="connsiteX0" fmla="*/ 48976 w 48976"/>
                <a:gd name="connsiteY0" fmla="*/ 1747 h 83039"/>
                <a:gd name="connsiteX1" fmla="*/ 45968 w 48976"/>
                <a:gd name="connsiteY1" fmla="*/ 21155 h 83039"/>
                <a:gd name="connsiteX2" fmla="*/ 35466 w 48976"/>
                <a:gd name="connsiteY2" fmla="*/ 18610 h 83039"/>
                <a:gd name="connsiteX3" fmla="*/ 18919 w 48976"/>
                <a:gd name="connsiteY3" fmla="*/ 41518 h 83039"/>
                <a:gd name="connsiteX4" fmla="*/ 18919 w 48976"/>
                <a:gd name="connsiteY4" fmla="*/ 83039 h 83039"/>
                <a:gd name="connsiteX5" fmla="*/ 0 w 48976"/>
                <a:gd name="connsiteY5" fmla="*/ 83039 h 83039"/>
                <a:gd name="connsiteX6" fmla="*/ 0 w 48976"/>
                <a:gd name="connsiteY6" fmla="*/ 2066 h 83039"/>
                <a:gd name="connsiteX7" fmla="*/ 18601 w 48976"/>
                <a:gd name="connsiteY7" fmla="*/ 2066 h 83039"/>
                <a:gd name="connsiteX8" fmla="*/ 18601 w 48976"/>
                <a:gd name="connsiteY8" fmla="*/ 12248 h 83039"/>
                <a:gd name="connsiteX9" fmla="*/ 18919 w 48976"/>
                <a:gd name="connsiteY9" fmla="*/ 12248 h 83039"/>
                <a:gd name="connsiteX10" fmla="*/ 40066 w 48976"/>
                <a:gd name="connsiteY10" fmla="*/ 0 h 83039"/>
                <a:gd name="connsiteX11" fmla="*/ 48976 w 4897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76" h="83039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4C2D4D93-290A-40B5-87C8-84B0A2DD971B}"/>
                </a:ext>
              </a:extLst>
            </p:cNvPr>
            <p:cNvSpPr/>
            <p:nvPr/>
          </p:nvSpPr>
          <p:spPr>
            <a:xfrm>
              <a:off x="3623180" y="387569"/>
              <a:ext cx="39776" cy="17979"/>
            </a:xfrm>
            <a:custGeom>
              <a:avLst/>
              <a:gdLst>
                <a:gd name="connsiteX0" fmla="*/ 39777 w 39776"/>
                <a:gd name="connsiteY0" fmla="*/ 17979 h 17979"/>
                <a:gd name="connsiteX1" fmla="*/ 0 w 39776"/>
                <a:gd name="connsiteY1" fmla="*/ 17979 h 17979"/>
                <a:gd name="connsiteX2" fmla="*/ 0 w 39776"/>
                <a:gd name="connsiteY2" fmla="*/ 0 h 17979"/>
                <a:gd name="connsiteX3" fmla="*/ 39777 w 39776"/>
                <a:gd name="connsiteY3" fmla="*/ 0 h 17979"/>
                <a:gd name="connsiteX4" fmla="*/ 39777 w 39776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6" h="17979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5E29C0B6-680F-4659-B1FB-54A9252DE48D}"/>
                </a:ext>
              </a:extLst>
            </p:cNvPr>
            <p:cNvSpPr/>
            <p:nvPr/>
          </p:nvSpPr>
          <p:spPr>
            <a:xfrm>
              <a:off x="3687112" y="334274"/>
              <a:ext cx="87508" cy="113903"/>
            </a:xfrm>
            <a:custGeom>
              <a:avLst/>
              <a:gdLst>
                <a:gd name="connsiteX0" fmla="*/ 87509 w 87508"/>
                <a:gd name="connsiteY0" fmla="*/ 67612 h 113903"/>
                <a:gd name="connsiteX1" fmla="*/ 43595 w 87508"/>
                <a:gd name="connsiteY1" fmla="*/ 113903 h 113903"/>
                <a:gd name="connsiteX2" fmla="*/ 0 w 87508"/>
                <a:gd name="connsiteY2" fmla="*/ 67612 h 113903"/>
                <a:gd name="connsiteX3" fmla="*/ 0 w 87508"/>
                <a:gd name="connsiteY3" fmla="*/ 0 h 113903"/>
                <a:gd name="connsiteX4" fmla="*/ 20365 w 87508"/>
                <a:gd name="connsiteY4" fmla="*/ 0 h 113903"/>
                <a:gd name="connsiteX5" fmla="*/ 20365 w 87508"/>
                <a:gd name="connsiteY5" fmla="*/ 66498 h 113903"/>
                <a:gd name="connsiteX6" fmla="*/ 44232 w 87508"/>
                <a:gd name="connsiteY6" fmla="*/ 94816 h 113903"/>
                <a:gd name="connsiteX7" fmla="*/ 67317 w 87508"/>
                <a:gd name="connsiteY7" fmla="*/ 66498 h 113903"/>
                <a:gd name="connsiteX8" fmla="*/ 67317 w 87508"/>
                <a:gd name="connsiteY8" fmla="*/ 0 h 113903"/>
                <a:gd name="connsiteX9" fmla="*/ 87509 w 87508"/>
                <a:gd name="connsiteY9" fmla="*/ 0 h 113903"/>
                <a:gd name="connsiteX10" fmla="*/ 87509 w 87508"/>
                <a:gd name="connsiteY10" fmla="*/ 67612 h 11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08" h="113903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92464FC8-E0B6-42D6-85DE-D6FE8B509E21}"/>
                </a:ext>
              </a:extLst>
            </p:cNvPr>
            <p:cNvSpPr/>
            <p:nvPr/>
          </p:nvSpPr>
          <p:spPr>
            <a:xfrm>
              <a:off x="3799760" y="363228"/>
              <a:ext cx="69660" cy="83042"/>
            </a:xfrm>
            <a:custGeom>
              <a:avLst/>
              <a:gdLst>
                <a:gd name="connsiteX0" fmla="*/ 69660 w 69660"/>
                <a:gd name="connsiteY0" fmla="*/ 83042 h 83042"/>
                <a:gd name="connsiteX1" fmla="*/ 50741 w 69660"/>
                <a:gd name="connsiteY1" fmla="*/ 83042 h 83042"/>
                <a:gd name="connsiteX2" fmla="*/ 50741 w 69660"/>
                <a:gd name="connsiteY2" fmla="*/ 36751 h 83042"/>
                <a:gd name="connsiteX3" fmla="*/ 35785 w 69660"/>
                <a:gd name="connsiteY3" fmla="*/ 17024 h 83042"/>
                <a:gd name="connsiteX4" fmla="*/ 18919 w 69660"/>
                <a:gd name="connsiteY4" fmla="*/ 36592 h 83042"/>
                <a:gd name="connsiteX5" fmla="*/ 18919 w 69660"/>
                <a:gd name="connsiteY5" fmla="*/ 83042 h 83042"/>
                <a:gd name="connsiteX6" fmla="*/ 0 w 69660"/>
                <a:gd name="connsiteY6" fmla="*/ 83042 h 83042"/>
                <a:gd name="connsiteX7" fmla="*/ 0 w 69660"/>
                <a:gd name="connsiteY7" fmla="*/ 2068 h 83042"/>
                <a:gd name="connsiteX8" fmla="*/ 18775 w 69660"/>
                <a:gd name="connsiteY8" fmla="*/ 2068 h 83042"/>
                <a:gd name="connsiteX9" fmla="*/ 18775 w 69660"/>
                <a:gd name="connsiteY9" fmla="*/ 11771 h 83042"/>
                <a:gd name="connsiteX10" fmla="*/ 19064 w 69660"/>
                <a:gd name="connsiteY10" fmla="*/ 11771 h 83042"/>
                <a:gd name="connsiteX11" fmla="*/ 42930 w 69660"/>
                <a:gd name="connsiteY11" fmla="*/ 0 h 83042"/>
                <a:gd name="connsiteX12" fmla="*/ 69660 w 69660"/>
                <a:gd name="connsiteY12" fmla="*/ 32773 h 83042"/>
                <a:gd name="connsiteX13" fmla="*/ 69660 w 69660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0" h="83042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73F591E9-7E65-4FEA-9475-3BFBF77F8DEE}"/>
                </a:ext>
              </a:extLst>
            </p:cNvPr>
            <p:cNvSpPr/>
            <p:nvPr/>
          </p:nvSpPr>
          <p:spPr>
            <a:xfrm>
              <a:off x="3890769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E08CA940-EB99-4B74-B7D7-3604367D2E4C}"/>
                </a:ext>
              </a:extLst>
            </p:cNvPr>
            <p:cNvSpPr/>
            <p:nvPr/>
          </p:nvSpPr>
          <p:spPr>
            <a:xfrm>
              <a:off x="3928290" y="365297"/>
              <a:ext cx="78598" cy="80973"/>
            </a:xfrm>
            <a:custGeom>
              <a:avLst/>
              <a:gdLst>
                <a:gd name="connsiteX0" fmla="*/ 78599 w 78598"/>
                <a:gd name="connsiteY0" fmla="*/ 0 h 80973"/>
                <a:gd name="connsiteX1" fmla="*/ 49150 w 78598"/>
                <a:gd name="connsiteY1" fmla="*/ 80974 h 80973"/>
                <a:gd name="connsiteX2" fmla="*/ 29420 w 78598"/>
                <a:gd name="connsiteY2" fmla="*/ 80974 h 80973"/>
                <a:gd name="connsiteX3" fmla="*/ 0 w 78598"/>
                <a:gd name="connsiteY3" fmla="*/ 0 h 80973"/>
                <a:gd name="connsiteX4" fmla="*/ 20857 w 78598"/>
                <a:gd name="connsiteY4" fmla="*/ 0 h 80973"/>
                <a:gd name="connsiteX5" fmla="*/ 39459 w 78598"/>
                <a:gd name="connsiteY5" fmla="*/ 58861 h 80973"/>
                <a:gd name="connsiteX6" fmla="*/ 39777 w 78598"/>
                <a:gd name="connsiteY6" fmla="*/ 58861 h 80973"/>
                <a:gd name="connsiteX7" fmla="*/ 58378 w 78598"/>
                <a:gd name="connsiteY7" fmla="*/ 0 h 80973"/>
                <a:gd name="connsiteX8" fmla="*/ 78599 w 78598"/>
                <a:gd name="connsiteY8" fmla="*/ 0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98" h="80973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DA1ABD2E-73BF-4305-A1C1-1B567624768E}"/>
                </a:ext>
              </a:extLst>
            </p:cNvPr>
            <p:cNvSpPr/>
            <p:nvPr/>
          </p:nvSpPr>
          <p:spPr>
            <a:xfrm>
              <a:off x="4015683" y="363231"/>
              <a:ext cx="73999" cy="84948"/>
            </a:xfrm>
            <a:custGeom>
              <a:avLst/>
              <a:gdLst>
                <a:gd name="connsiteX0" fmla="*/ 40095 w 73999"/>
                <a:gd name="connsiteY0" fmla="*/ 84949 h 84948"/>
                <a:gd name="connsiteX1" fmla="*/ 0 w 73999"/>
                <a:gd name="connsiteY1" fmla="*/ 42317 h 84948"/>
                <a:gd name="connsiteX2" fmla="*/ 38041 w 73999"/>
                <a:gd name="connsiteY2" fmla="*/ 0 h 84948"/>
                <a:gd name="connsiteX3" fmla="*/ 73999 w 73999"/>
                <a:gd name="connsiteY3" fmla="*/ 41203 h 84948"/>
                <a:gd name="connsiteX4" fmla="*/ 73681 w 73999"/>
                <a:gd name="connsiteY4" fmla="*/ 48999 h 84948"/>
                <a:gd name="connsiteX5" fmla="*/ 19267 w 73999"/>
                <a:gd name="connsiteY5" fmla="*/ 48999 h 84948"/>
                <a:gd name="connsiteX6" fmla="*/ 40269 w 73999"/>
                <a:gd name="connsiteY6" fmla="*/ 68725 h 84948"/>
                <a:gd name="connsiteX7" fmla="*/ 60143 w 73999"/>
                <a:gd name="connsiteY7" fmla="*/ 59179 h 84948"/>
                <a:gd name="connsiteX8" fmla="*/ 71916 w 73999"/>
                <a:gd name="connsiteY8" fmla="*/ 71589 h 84948"/>
                <a:gd name="connsiteX9" fmla="*/ 40095 w 73999"/>
                <a:gd name="connsiteY9" fmla="*/ 84949 h 84948"/>
                <a:gd name="connsiteX10" fmla="*/ 18948 w 73999"/>
                <a:gd name="connsiteY10" fmla="*/ 35154 h 84948"/>
                <a:gd name="connsiteX11" fmla="*/ 55688 w 73999"/>
                <a:gd name="connsiteY11" fmla="*/ 35154 h 84948"/>
                <a:gd name="connsiteX12" fmla="*/ 37723 w 73999"/>
                <a:gd name="connsiteY12" fmla="*/ 15587 h 84948"/>
                <a:gd name="connsiteX13" fmla="*/ 18948 w 73999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48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D6796072-B7C2-4B7A-A801-97F5B8226087}"/>
                </a:ext>
              </a:extLst>
            </p:cNvPr>
            <p:cNvSpPr/>
            <p:nvPr/>
          </p:nvSpPr>
          <p:spPr>
            <a:xfrm>
              <a:off x="4110337" y="363231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68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4D1775DD-3EA7-4984-9D01-EA726809B751}"/>
                </a:ext>
              </a:extLst>
            </p:cNvPr>
            <p:cNvSpPr/>
            <p:nvPr/>
          </p:nvSpPr>
          <p:spPr>
            <a:xfrm>
              <a:off x="4168165" y="363231"/>
              <a:ext cx="62370" cy="84951"/>
            </a:xfrm>
            <a:custGeom>
              <a:avLst/>
              <a:gdLst>
                <a:gd name="connsiteX0" fmla="*/ 9084 w 62370"/>
                <a:gd name="connsiteY0" fmla="*/ 60134 h 84951"/>
                <a:gd name="connsiteX1" fmla="*/ 31995 w 62370"/>
                <a:gd name="connsiteY1" fmla="*/ 69203 h 84951"/>
                <a:gd name="connsiteX2" fmla="*/ 43914 w 62370"/>
                <a:gd name="connsiteY2" fmla="*/ 61088 h 84951"/>
                <a:gd name="connsiteX3" fmla="*/ 3356 w 62370"/>
                <a:gd name="connsiteY3" fmla="*/ 25136 h 84951"/>
                <a:gd name="connsiteX4" fmla="*/ 33905 w 62370"/>
                <a:gd name="connsiteY4" fmla="*/ 0 h 84951"/>
                <a:gd name="connsiteX5" fmla="*/ 61907 w 62370"/>
                <a:gd name="connsiteY5" fmla="*/ 8433 h 84951"/>
                <a:gd name="connsiteX6" fmla="*/ 52997 w 62370"/>
                <a:gd name="connsiteY6" fmla="*/ 23227 h 84951"/>
                <a:gd name="connsiteX7" fmla="*/ 33586 w 62370"/>
                <a:gd name="connsiteY7" fmla="*/ 16067 h 84951"/>
                <a:gd name="connsiteX8" fmla="*/ 21957 w 62370"/>
                <a:gd name="connsiteY8" fmla="*/ 23545 h 84951"/>
                <a:gd name="connsiteX9" fmla="*/ 62370 w 62370"/>
                <a:gd name="connsiteY9" fmla="*/ 59338 h 84951"/>
                <a:gd name="connsiteX10" fmla="*/ 31185 w 62370"/>
                <a:gd name="connsiteY10" fmla="*/ 84951 h 84951"/>
                <a:gd name="connsiteX11" fmla="*/ 0 w 62370"/>
                <a:gd name="connsiteY11" fmla="*/ 75090 h 84951"/>
                <a:gd name="connsiteX12" fmla="*/ 9084 w 62370"/>
                <a:gd name="connsiteY12" fmla="*/ 6013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70" h="84951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EEBE8630-1FB0-4D45-9BC7-9D07F70F7B67}"/>
                </a:ext>
              </a:extLst>
            </p:cNvPr>
            <p:cNvSpPr/>
            <p:nvPr/>
          </p:nvSpPr>
          <p:spPr>
            <a:xfrm>
              <a:off x="4248240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937BF9B6-C5BD-437E-BF1E-ADBD19DE0177}"/>
                </a:ext>
              </a:extLst>
            </p:cNvPr>
            <p:cNvSpPr/>
            <p:nvPr/>
          </p:nvSpPr>
          <p:spPr>
            <a:xfrm>
              <a:off x="4285760" y="339047"/>
              <a:ext cx="50451" cy="109132"/>
            </a:xfrm>
            <a:custGeom>
              <a:avLst/>
              <a:gdLst>
                <a:gd name="connsiteX0" fmla="*/ 50452 w 50451"/>
                <a:gd name="connsiteY0" fmla="*/ 89887 h 109132"/>
                <a:gd name="connsiteX1" fmla="*/ 50452 w 50451"/>
                <a:gd name="connsiteY1" fmla="*/ 106113 h 109132"/>
                <a:gd name="connsiteX2" fmla="*/ 34541 w 50451"/>
                <a:gd name="connsiteY2" fmla="*/ 109133 h 109132"/>
                <a:gd name="connsiteX3" fmla="*/ 12410 w 50451"/>
                <a:gd name="connsiteY3" fmla="*/ 86383 h 109132"/>
                <a:gd name="connsiteX4" fmla="*/ 12410 w 50451"/>
                <a:gd name="connsiteY4" fmla="*/ 41998 h 109132"/>
                <a:gd name="connsiteX5" fmla="*/ 0 w 50451"/>
                <a:gd name="connsiteY5" fmla="*/ 41998 h 109132"/>
                <a:gd name="connsiteX6" fmla="*/ 0 w 50451"/>
                <a:gd name="connsiteY6" fmla="*/ 26250 h 109132"/>
                <a:gd name="connsiteX7" fmla="*/ 12266 w 50451"/>
                <a:gd name="connsiteY7" fmla="*/ 26250 h 109132"/>
                <a:gd name="connsiteX8" fmla="*/ 12266 w 50451"/>
                <a:gd name="connsiteY8" fmla="*/ 4137 h 109132"/>
                <a:gd name="connsiteX9" fmla="*/ 31185 w 50451"/>
                <a:gd name="connsiteY9" fmla="*/ 0 h 109132"/>
                <a:gd name="connsiteX10" fmla="*/ 31185 w 50451"/>
                <a:gd name="connsiteY10" fmla="*/ 26250 h 109132"/>
                <a:gd name="connsiteX11" fmla="*/ 50452 w 50451"/>
                <a:gd name="connsiteY11" fmla="*/ 26250 h 109132"/>
                <a:gd name="connsiteX12" fmla="*/ 50452 w 50451"/>
                <a:gd name="connsiteY12" fmla="*/ 41998 h 109132"/>
                <a:gd name="connsiteX13" fmla="*/ 31185 w 50451"/>
                <a:gd name="connsiteY13" fmla="*/ 41998 h 109132"/>
                <a:gd name="connsiteX14" fmla="*/ 31185 w 50451"/>
                <a:gd name="connsiteY14" fmla="*/ 81928 h 109132"/>
                <a:gd name="connsiteX15" fmla="*/ 39951 w 50451"/>
                <a:gd name="connsiteY15" fmla="*/ 92589 h 109132"/>
                <a:gd name="connsiteX16" fmla="*/ 50452 w 50451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1" h="109132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E1EBB175-3D52-4569-AFB6-B52A4B8BAE62}"/>
                </a:ext>
              </a:extLst>
            </p:cNvPr>
            <p:cNvSpPr/>
            <p:nvPr/>
          </p:nvSpPr>
          <p:spPr>
            <a:xfrm>
              <a:off x="4350994" y="330617"/>
              <a:ext cx="68734" cy="117562"/>
            </a:xfrm>
            <a:custGeom>
              <a:avLst/>
              <a:gdLst>
                <a:gd name="connsiteX0" fmla="*/ 34830 w 68734"/>
                <a:gd name="connsiteY0" fmla="*/ 65384 h 117562"/>
                <a:gd name="connsiteX1" fmla="*/ 50104 w 68734"/>
                <a:gd name="connsiteY1" fmla="*/ 67132 h 117562"/>
                <a:gd name="connsiteX2" fmla="*/ 50104 w 68734"/>
                <a:gd name="connsiteY2" fmla="*/ 64268 h 117562"/>
                <a:gd name="connsiteX3" fmla="*/ 32284 w 68734"/>
                <a:gd name="connsiteY3" fmla="*/ 48519 h 117562"/>
                <a:gd name="connsiteX4" fmla="*/ 11774 w 68734"/>
                <a:gd name="connsiteY4" fmla="*/ 53133 h 117562"/>
                <a:gd name="connsiteX5" fmla="*/ 7637 w 68734"/>
                <a:gd name="connsiteY5" fmla="*/ 37225 h 117562"/>
                <a:gd name="connsiteX6" fmla="*/ 34193 w 68734"/>
                <a:gd name="connsiteY6" fmla="*/ 32611 h 117562"/>
                <a:gd name="connsiteX7" fmla="*/ 68734 w 68734"/>
                <a:gd name="connsiteY7" fmla="*/ 63949 h 117562"/>
                <a:gd name="connsiteX8" fmla="*/ 68734 w 68734"/>
                <a:gd name="connsiteY8" fmla="*/ 115653 h 117562"/>
                <a:gd name="connsiteX9" fmla="*/ 50740 w 68734"/>
                <a:gd name="connsiteY9" fmla="*/ 115653 h 117562"/>
                <a:gd name="connsiteX10" fmla="*/ 50740 w 68734"/>
                <a:gd name="connsiteY10" fmla="*/ 107064 h 117562"/>
                <a:gd name="connsiteX11" fmla="*/ 50422 w 68734"/>
                <a:gd name="connsiteY11" fmla="*/ 107064 h 117562"/>
                <a:gd name="connsiteX12" fmla="*/ 26730 w 68734"/>
                <a:gd name="connsiteY12" fmla="*/ 117563 h 117562"/>
                <a:gd name="connsiteX13" fmla="*/ 0 w 68734"/>
                <a:gd name="connsiteY13" fmla="*/ 91790 h 117562"/>
                <a:gd name="connsiteX14" fmla="*/ 34830 w 68734"/>
                <a:gd name="connsiteY14" fmla="*/ 65384 h 117562"/>
                <a:gd name="connsiteX15" fmla="*/ 19411 w 68734"/>
                <a:gd name="connsiteY15" fmla="*/ 22113 h 117562"/>
                <a:gd name="connsiteX16" fmla="*/ 8100 w 68734"/>
                <a:gd name="connsiteY16" fmla="*/ 11135 h 117562"/>
                <a:gd name="connsiteX17" fmla="*/ 19411 w 68734"/>
                <a:gd name="connsiteY17" fmla="*/ 0 h 117562"/>
                <a:gd name="connsiteX18" fmla="*/ 30693 w 68734"/>
                <a:gd name="connsiteY18" fmla="*/ 11135 h 117562"/>
                <a:gd name="connsiteX19" fmla="*/ 19411 w 68734"/>
                <a:gd name="connsiteY19" fmla="*/ 22113 h 117562"/>
                <a:gd name="connsiteX20" fmla="*/ 31648 w 68734"/>
                <a:gd name="connsiteY20" fmla="*/ 103405 h 117562"/>
                <a:gd name="connsiteX21" fmla="*/ 50104 w 68734"/>
                <a:gd name="connsiteY21" fmla="*/ 93702 h 117562"/>
                <a:gd name="connsiteX22" fmla="*/ 50104 w 68734"/>
                <a:gd name="connsiteY22" fmla="*/ 79545 h 117562"/>
                <a:gd name="connsiteX23" fmla="*/ 36913 w 68734"/>
                <a:gd name="connsiteY23" fmla="*/ 77954 h 117562"/>
                <a:gd name="connsiteX24" fmla="*/ 18138 w 68734"/>
                <a:gd name="connsiteY24" fmla="*/ 91316 h 117562"/>
                <a:gd name="connsiteX25" fmla="*/ 31648 w 68734"/>
                <a:gd name="connsiteY25" fmla="*/ 103405 h 117562"/>
                <a:gd name="connsiteX26" fmla="*/ 52505 w 68734"/>
                <a:gd name="connsiteY26" fmla="*/ 22113 h 117562"/>
                <a:gd name="connsiteX27" fmla="*/ 41194 w 68734"/>
                <a:gd name="connsiteY27" fmla="*/ 11135 h 117562"/>
                <a:gd name="connsiteX28" fmla="*/ 52505 w 68734"/>
                <a:gd name="connsiteY28" fmla="*/ 0 h 117562"/>
                <a:gd name="connsiteX29" fmla="*/ 63787 w 68734"/>
                <a:gd name="connsiteY29" fmla="*/ 11135 h 117562"/>
                <a:gd name="connsiteX30" fmla="*/ 52505 w 68734"/>
                <a:gd name="connsiteY3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34" h="117562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D9F2D899-6637-4DC3-BCC5-E93D20082316}"/>
                </a:ext>
              </a:extLst>
            </p:cNvPr>
            <p:cNvSpPr/>
            <p:nvPr/>
          </p:nvSpPr>
          <p:spPr>
            <a:xfrm>
              <a:off x="4434424" y="339047"/>
              <a:ext cx="50422" cy="109132"/>
            </a:xfrm>
            <a:custGeom>
              <a:avLst/>
              <a:gdLst>
                <a:gd name="connsiteX0" fmla="*/ 50423 w 50422"/>
                <a:gd name="connsiteY0" fmla="*/ 89887 h 109132"/>
                <a:gd name="connsiteX1" fmla="*/ 50423 w 50422"/>
                <a:gd name="connsiteY1" fmla="*/ 106113 h 109132"/>
                <a:gd name="connsiteX2" fmla="*/ 34512 w 50422"/>
                <a:gd name="connsiteY2" fmla="*/ 109133 h 109132"/>
                <a:gd name="connsiteX3" fmla="*/ 12410 w 50422"/>
                <a:gd name="connsiteY3" fmla="*/ 86383 h 109132"/>
                <a:gd name="connsiteX4" fmla="*/ 12410 w 50422"/>
                <a:gd name="connsiteY4" fmla="*/ 41998 h 109132"/>
                <a:gd name="connsiteX5" fmla="*/ 0 w 50422"/>
                <a:gd name="connsiteY5" fmla="*/ 41998 h 109132"/>
                <a:gd name="connsiteX6" fmla="*/ 0 w 50422"/>
                <a:gd name="connsiteY6" fmla="*/ 26250 h 109132"/>
                <a:gd name="connsiteX7" fmla="*/ 12237 w 50422"/>
                <a:gd name="connsiteY7" fmla="*/ 26250 h 109132"/>
                <a:gd name="connsiteX8" fmla="*/ 12237 w 50422"/>
                <a:gd name="connsiteY8" fmla="*/ 4137 h 109132"/>
                <a:gd name="connsiteX9" fmla="*/ 31185 w 50422"/>
                <a:gd name="connsiteY9" fmla="*/ 0 h 109132"/>
                <a:gd name="connsiteX10" fmla="*/ 31185 w 50422"/>
                <a:gd name="connsiteY10" fmla="*/ 26250 h 109132"/>
                <a:gd name="connsiteX11" fmla="*/ 50423 w 50422"/>
                <a:gd name="connsiteY11" fmla="*/ 26250 h 109132"/>
                <a:gd name="connsiteX12" fmla="*/ 50423 w 50422"/>
                <a:gd name="connsiteY12" fmla="*/ 41998 h 109132"/>
                <a:gd name="connsiteX13" fmla="*/ 31185 w 50422"/>
                <a:gd name="connsiteY13" fmla="*/ 41998 h 109132"/>
                <a:gd name="connsiteX14" fmla="*/ 31185 w 50422"/>
                <a:gd name="connsiteY14" fmla="*/ 81928 h 109132"/>
                <a:gd name="connsiteX15" fmla="*/ 39922 w 50422"/>
                <a:gd name="connsiteY15" fmla="*/ 92589 h 109132"/>
                <a:gd name="connsiteX16" fmla="*/ 50423 w 50422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22" h="10913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DD710817-9F1A-4B64-AC89-C26147D82D1F}"/>
                </a:ext>
              </a:extLst>
            </p:cNvPr>
            <p:cNvSpPr/>
            <p:nvPr/>
          </p:nvSpPr>
          <p:spPr>
            <a:xfrm>
              <a:off x="2151789" y="509291"/>
              <a:ext cx="73180" cy="111996"/>
            </a:xfrm>
            <a:custGeom>
              <a:avLst/>
              <a:gdLst>
                <a:gd name="connsiteX0" fmla="*/ 73178 w 73180"/>
                <a:gd name="connsiteY0" fmla="*/ 111997 h 111996"/>
                <a:gd name="connsiteX1" fmla="*/ 0 w 73180"/>
                <a:gd name="connsiteY1" fmla="*/ 111997 h 111996"/>
                <a:gd name="connsiteX2" fmla="*/ 0 w 73180"/>
                <a:gd name="connsiteY2" fmla="*/ 0 h 111996"/>
                <a:gd name="connsiteX3" fmla="*/ 71112 w 73180"/>
                <a:gd name="connsiteY3" fmla="*/ 0 h 111996"/>
                <a:gd name="connsiteX4" fmla="*/ 71112 w 73180"/>
                <a:gd name="connsiteY4" fmla="*/ 18135 h 111996"/>
                <a:gd name="connsiteX5" fmla="*/ 19726 w 73180"/>
                <a:gd name="connsiteY5" fmla="*/ 18135 h 111996"/>
                <a:gd name="connsiteX6" fmla="*/ 19726 w 73180"/>
                <a:gd name="connsiteY6" fmla="*/ 44862 h 111996"/>
                <a:gd name="connsiteX7" fmla="*/ 58861 w 73180"/>
                <a:gd name="connsiteY7" fmla="*/ 44862 h 111996"/>
                <a:gd name="connsiteX8" fmla="*/ 58861 w 73180"/>
                <a:gd name="connsiteY8" fmla="*/ 62839 h 111996"/>
                <a:gd name="connsiteX9" fmla="*/ 19726 w 73180"/>
                <a:gd name="connsiteY9" fmla="*/ 62839 h 111996"/>
                <a:gd name="connsiteX10" fmla="*/ 19726 w 73180"/>
                <a:gd name="connsiteY10" fmla="*/ 93861 h 111996"/>
                <a:gd name="connsiteX11" fmla="*/ 73181 w 73180"/>
                <a:gd name="connsiteY11" fmla="*/ 93861 h 111996"/>
                <a:gd name="connsiteX12" fmla="*/ 73181 w 73180"/>
                <a:gd name="connsiteY12" fmla="*/ 11199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80" h="111996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E6B08B5B-AF37-4FE3-938A-C1911B136223}"/>
                </a:ext>
              </a:extLst>
            </p:cNvPr>
            <p:cNvSpPr/>
            <p:nvPr/>
          </p:nvSpPr>
          <p:spPr>
            <a:xfrm>
              <a:off x="2244499" y="538249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70B3C6EE-7BCA-47BC-869D-386DCAD5EFF0}"/>
                </a:ext>
              </a:extLst>
            </p:cNvPr>
            <p:cNvSpPr/>
            <p:nvPr/>
          </p:nvSpPr>
          <p:spPr>
            <a:xfrm>
              <a:off x="2309493" y="503089"/>
              <a:ext cx="18930" cy="118199"/>
            </a:xfrm>
            <a:custGeom>
              <a:avLst/>
              <a:gdLst>
                <a:gd name="connsiteX0" fmla="*/ 18931 w 18930"/>
                <a:gd name="connsiteY0" fmla="*/ 118199 h 118199"/>
                <a:gd name="connsiteX1" fmla="*/ 0 w 18930"/>
                <a:gd name="connsiteY1" fmla="*/ 118199 h 118199"/>
                <a:gd name="connsiteX2" fmla="*/ 0 w 18930"/>
                <a:gd name="connsiteY2" fmla="*/ 4293 h 118199"/>
                <a:gd name="connsiteX3" fmla="*/ 18931 w 18930"/>
                <a:gd name="connsiteY3" fmla="*/ 0 h 118199"/>
                <a:gd name="connsiteX4" fmla="*/ 18931 w 18930"/>
                <a:gd name="connsiteY4" fmla="*/ 118199 h 1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9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C5227E45-EB71-472B-B1BA-87250100ECF2}"/>
                </a:ext>
              </a:extLst>
            </p:cNvPr>
            <p:cNvSpPr/>
            <p:nvPr/>
          </p:nvSpPr>
          <p:spPr>
            <a:xfrm>
              <a:off x="2348159" y="538246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6 w 68722"/>
                <a:gd name="connsiteY9" fmla="*/ 83042 h 84951"/>
                <a:gd name="connsiteX10" fmla="*/ 50746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C199E629-FA04-44DB-BF1E-2DF83FE2D3C8}"/>
                </a:ext>
              </a:extLst>
            </p:cNvPr>
            <p:cNvSpPr/>
            <p:nvPr/>
          </p:nvSpPr>
          <p:spPr>
            <a:xfrm>
              <a:off x="2440884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56D9A368-42E4-4914-B0D7-2A1938A0F778}"/>
                </a:ext>
              </a:extLst>
            </p:cNvPr>
            <p:cNvSpPr/>
            <p:nvPr/>
          </p:nvSpPr>
          <p:spPr>
            <a:xfrm>
              <a:off x="2530661" y="538246"/>
              <a:ext cx="75726" cy="115656"/>
            </a:xfrm>
            <a:custGeom>
              <a:avLst/>
              <a:gdLst>
                <a:gd name="connsiteX0" fmla="*/ 21320 w 75726"/>
                <a:gd name="connsiteY0" fmla="*/ 100700 h 115656"/>
                <a:gd name="connsiteX1" fmla="*/ 25457 w 75726"/>
                <a:gd name="connsiteY1" fmla="*/ 100541 h 115656"/>
                <a:gd name="connsiteX2" fmla="*/ 56795 w 75726"/>
                <a:gd name="connsiteY2" fmla="*/ 77473 h 115656"/>
                <a:gd name="connsiteX3" fmla="*/ 56795 w 75726"/>
                <a:gd name="connsiteY3" fmla="*/ 72223 h 115656"/>
                <a:gd name="connsiteX4" fmla="*/ 56636 w 75726"/>
                <a:gd name="connsiteY4" fmla="*/ 72223 h 115656"/>
                <a:gd name="connsiteX5" fmla="*/ 32137 w 75726"/>
                <a:gd name="connsiteY5" fmla="*/ 83520 h 115656"/>
                <a:gd name="connsiteX6" fmla="*/ 0 w 75726"/>
                <a:gd name="connsiteY6" fmla="*/ 42476 h 115656"/>
                <a:gd name="connsiteX7" fmla="*/ 32932 w 75726"/>
                <a:gd name="connsiteY7" fmla="*/ 0 h 115656"/>
                <a:gd name="connsiteX8" fmla="*/ 56795 w 75726"/>
                <a:gd name="connsiteY8" fmla="*/ 11297 h 115656"/>
                <a:gd name="connsiteX9" fmla="*/ 57114 w 75726"/>
                <a:gd name="connsiteY9" fmla="*/ 11297 h 115656"/>
                <a:gd name="connsiteX10" fmla="*/ 57114 w 75726"/>
                <a:gd name="connsiteY10" fmla="*/ 2068 h 115656"/>
                <a:gd name="connsiteX11" fmla="*/ 75726 w 75726"/>
                <a:gd name="connsiteY11" fmla="*/ 2068 h 115656"/>
                <a:gd name="connsiteX12" fmla="*/ 75726 w 75726"/>
                <a:gd name="connsiteY12" fmla="*/ 74769 h 115656"/>
                <a:gd name="connsiteX13" fmla="*/ 27204 w 75726"/>
                <a:gd name="connsiteY13" fmla="*/ 115494 h 115656"/>
                <a:gd name="connsiteX14" fmla="*/ 23227 w 75726"/>
                <a:gd name="connsiteY14" fmla="*/ 115656 h 115656"/>
                <a:gd name="connsiteX15" fmla="*/ 21320 w 75726"/>
                <a:gd name="connsiteY15" fmla="*/ 100700 h 115656"/>
                <a:gd name="connsiteX16" fmla="*/ 18778 w 75726"/>
                <a:gd name="connsiteY16" fmla="*/ 41998 h 115656"/>
                <a:gd name="connsiteX17" fmla="*/ 37708 w 75726"/>
                <a:gd name="connsiteY17" fmla="*/ 67293 h 115656"/>
                <a:gd name="connsiteX18" fmla="*/ 56798 w 75726"/>
                <a:gd name="connsiteY18" fmla="*/ 56633 h 115656"/>
                <a:gd name="connsiteX19" fmla="*/ 56798 w 75726"/>
                <a:gd name="connsiteY19" fmla="*/ 27682 h 115656"/>
                <a:gd name="connsiteX20" fmla="*/ 37549 w 75726"/>
                <a:gd name="connsiteY20" fmla="*/ 17022 h 115656"/>
                <a:gd name="connsiteX21" fmla="*/ 18778 w 7572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2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C75C6245-FBCE-4FE8-86F6-1A947B4C8A2D}"/>
                </a:ext>
              </a:extLst>
            </p:cNvPr>
            <p:cNvSpPr/>
            <p:nvPr/>
          </p:nvSpPr>
          <p:spPr>
            <a:xfrm>
              <a:off x="2626796" y="538246"/>
              <a:ext cx="73976" cy="84951"/>
            </a:xfrm>
            <a:custGeom>
              <a:avLst/>
              <a:gdLst>
                <a:gd name="connsiteX0" fmla="*/ 40089 w 73976"/>
                <a:gd name="connsiteY0" fmla="*/ 84951 h 84951"/>
                <a:gd name="connsiteX1" fmla="*/ 0 w 73976"/>
                <a:gd name="connsiteY1" fmla="*/ 42317 h 84951"/>
                <a:gd name="connsiteX2" fmla="*/ 38024 w 73976"/>
                <a:gd name="connsiteY2" fmla="*/ 0 h 84951"/>
                <a:gd name="connsiteX3" fmla="*/ 73976 w 73976"/>
                <a:gd name="connsiteY3" fmla="*/ 41203 h 84951"/>
                <a:gd name="connsiteX4" fmla="*/ 73658 w 73976"/>
                <a:gd name="connsiteY4" fmla="*/ 48999 h 84951"/>
                <a:gd name="connsiteX5" fmla="*/ 19249 w 73976"/>
                <a:gd name="connsiteY5" fmla="*/ 48999 h 84951"/>
                <a:gd name="connsiteX6" fmla="*/ 40248 w 73976"/>
                <a:gd name="connsiteY6" fmla="*/ 68725 h 84951"/>
                <a:gd name="connsiteX7" fmla="*/ 60134 w 73976"/>
                <a:gd name="connsiteY7" fmla="*/ 59179 h 84951"/>
                <a:gd name="connsiteX8" fmla="*/ 71905 w 73976"/>
                <a:gd name="connsiteY8" fmla="*/ 71589 h 84951"/>
                <a:gd name="connsiteX9" fmla="*/ 40089 w 73976"/>
                <a:gd name="connsiteY9" fmla="*/ 84951 h 84951"/>
                <a:gd name="connsiteX10" fmla="*/ 18931 w 73976"/>
                <a:gd name="connsiteY10" fmla="*/ 35157 h 84951"/>
                <a:gd name="connsiteX11" fmla="*/ 55679 w 73976"/>
                <a:gd name="connsiteY11" fmla="*/ 35157 h 84951"/>
                <a:gd name="connsiteX12" fmla="*/ 37703 w 73976"/>
                <a:gd name="connsiteY12" fmla="*/ 15590 h 84951"/>
                <a:gd name="connsiteX13" fmla="*/ 18931 w 73976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51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94AE534D-08D7-4EFF-84AF-7BE12186EE52}"/>
                </a:ext>
              </a:extLst>
            </p:cNvPr>
            <p:cNvSpPr/>
            <p:nvPr/>
          </p:nvSpPr>
          <p:spPr>
            <a:xfrm>
              <a:off x="2721451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E8B7CDCE-8D77-455E-A619-095D1F8C5C6F}"/>
                </a:ext>
              </a:extLst>
            </p:cNvPr>
            <p:cNvSpPr/>
            <p:nvPr/>
          </p:nvSpPr>
          <p:spPr>
            <a:xfrm>
              <a:off x="2812856" y="562586"/>
              <a:ext cx="39770" cy="17976"/>
            </a:xfrm>
            <a:custGeom>
              <a:avLst/>
              <a:gdLst>
                <a:gd name="connsiteX0" fmla="*/ 39771 w 39770"/>
                <a:gd name="connsiteY0" fmla="*/ 17976 h 17976"/>
                <a:gd name="connsiteX1" fmla="*/ 0 w 39770"/>
                <a:gd name="connsiteY1" fmla="*/ 17976 h 17976"/>
                <a:gd name="connsiteX2" fmla="*/ 0 w 39770"/>
                <a:gd name="connsiteY2" fmla="*/ 0 h 17976"/>
                <a:gd name="connsiteX3" fmla="*/ 39771 w 39770"/>
                <a:gd name="connsiteY3" fmla="*/ 0 h 17976"/>
                <a:gd name="connsiteX4" fmla="*/ 39771 w 39770"/>
                <a:gd name="connsiteY4" fmla="*/ 17976 h 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6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90D6C414-00A0-4E8D-B100-059E81DABAD3}"/>
                </a:ext>
              </a:extLst>
            </p:cNvPr>
            <p:cNvSpPr/>
            <p:nvPr/>
          </p:nvSpPr>
          <p:spPr>
            <a:xfrm>
              <a:off x="2877211" y="509291"/>
              <a:ext cx="89088" cy="111996"/>
            </a:xfrm>
            <a:custGeom>
              <a:avLst/>
              <a:gdLst>
                <a:gd name="connsiteX0" fmla="*/ 3 w 89088"/>
                <a:gd name="connsiteY0" fmla="*/ 0 h 111996"/>
                <a:gd name="connsiteX1" fmla="*/ 20207 w 89088"/>
                <a:gd name="connsiteY1" fmla="*/ 0 h 111996"/>
                <a:gd name="connsiteX2" fmla="*/ 69999 w 89088"/>
                <a:gd name="connsiteY2" fmla="*/ 78110 h 111996"/>
                <a:gd name="connsiteX3" fmla="*/ 70317 w 89088"/>
                <a:gd name="connsiteY3" fmla="*/ 78110 h 111996"/>
                <a:gd name="connsiteX4" fmla="*/ 69839 w 89088"/>
                <a:gd name="connsiteY4" fmla="*/ 0 h 111996"/>
                <a:gd name="connsiteX5" fmla="*/ 89088 w 89088"/>
                <a:gd name="connsiteY5" fmla="*/ 0 h 111996"/>
                <a:gd name="connsiteX6" fmla="*/ 89088 w 89088"/>
                <a:gd name="connsiteY6" fmla="*/ 111997 h 111996"/>
                <a:gd name="connsiteX7" fmla="*/ 69362 w 89088"/>
                <a:gd name="connsiteY7" fmla="*/ 111997 h 111996"/>
                <a:gd name="connsiteX8" fmla="*/ 19408 w 89088"/>
                <a:gd name="connsiteY8" fmla="*/ 33407 h 111996"/>
                <a:gd name="connsiteX9" fmla="*/ 19090 w 89088"/>
                <a:gd name="connsiteY9" fmla="*/ 33407 h 111996"/>
                <a:gd name="connsiteX10" fmla="*/ 19408 w 89088"/>
                <a:gd name="connsiteY10" fmla="*/ 111997 h 111996"/>
                <a:gd name="connsiteX11" fmla="*/ 0 w 89088"/>
                <a:gd name="connsiteY11" fmla="*/ 111997 h 111996"/>
                <a:gd name="connsiteX12" fmla="*/ 0 w 89088"/>
                <a:gd name="connsiteY12" fmla="*/ 0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88" h="111996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51B41949-EC26-4B53-9D26-CCD0DB3AC64B}"/>
                </a:ext>
              </a:extLst>
            </p:cNvPr>
            <p:cNvSpPr/>
            <p:nvPr/>
          </p:nvSpPr>
          <p:spPr>
            <a:xfrm>
              <a:off x="2992135" y="505635"/>
              <a:ext cx="69677" cy="117562"/>
            </a:xfrm>
            <a:custGeom>
              <a:avLst/>
              <a:gdLst>
                <a:gd name="connsiteX0" fmla="*/ 18931 w 69677"/>
                <a:gd name="connsiteY0" fmla="*/ 83360 h 117562"/>
                <a:gd name="connsiteX1" fmla="*/ 34998 w 69677"/>
                <a:gd name="connsiteY1" fmla="*/ 100382 h 117562"/>
                <a:gd name="connsiteX2" fmla="*/ 50746 w 69677"/>
                <a:gd name="connsiteY2" fmla="*/ 83201 h 117562"/>
                <a:gd name="connsiteX3" fmla="*/ 50746 w 69677"/>
                <a:gd name="connsiteY3" fmla="*/ 34680 h 117562"/>
                <a:gd name="connsiteX4" fmla="*/ 69677 w 69677"/>
                <a:gd name="connsiteY4" fmla="*/ 34680 h 117562"/>
                <a:gd name="connsiteX5" fmla="*/ 69677 w 69677"/>
                <a:gd name="connsiteY5" fmla="*/ 83838 h 117562"/>
                <a:gd name="connsiteX6" fmla="*/ 35475 w 69677"/>
                <a:gd name="connsiteY6" fmla="*/ 117563 h 117562"/>
                <a:gd name="connsiteX7" fmla="*/ 0 w 69677"/>
                <a:gd name="connsiteY7" fmla="*/ 83997 h 117562"/>
                <a:gd name="connsiteX8" fmla="*/ 0 w 69677"/>
                <a:gd name="connsiteY8" fmla="*/ 34680 h 117562"/>
                <a:gd name="connsiteX9" fmla="*/ 18931 w 69677"/>
                <a:gd name="connsiteY9" fmla="*/ 34680 h 117562"/>
                <a:gd name="connsiteX10" fmla="*/ 18931 w 69677"/>
                <a:gd name="connsiteY10" fmla="*/ 83360 h 117562"/>
                <a:gd name="connsiteX11" fmla="*/ 18294 w 69677"/>
                <a:gd name="connsiteY11" fmla="*/ 22113 h 117562"/>
                <a:gd name="connsiteX12" fmla="*/ 6998 w 69677"/>
                <a:gd name="connsiteY12" fmla="*/ 11135 h 117562"/>
                <a:gd name="connsiteX13" fmla="*/ 18294 w 69677"/>
                <a:gd name="connsiteY13" fmla="*/ 0 h 117562"/>
                <a:gd name="connsiteX14" fmla="*/ 29588 w 69677"/>
                <a:gd name="connsiteY14" fmla="*/ 11135 h 117562"/>
                <a:gd name="connsiteX15" fmla="*/ 18294 w 69677"/>
                <a:gd name="connsiteY15" fmla="*/ 22113 h 117562"/>
                <a:gd name="connsiteX16" fmla="*/ 51383 w 69677"/>
                <a:gd name="connsiteY16" fmla="*/ 22113 h 117562"/>
                <a:gd name="connsiteX17" fmla="*/ 40089 w 69677"/>
                <a:gd name="connsiteY17" fmla="*/ 11135 h 117562"/>
                <a:gd name="connsiteX18" fmla="*/ 51383 w 69677"/>
                <a:gd name="connsiteY18" fmla="*/ 0 h 117562"/>
                <a:gd name="connsiteX19" fmla="*/ 62680 w 69677"/>
                <a:gd name="connsiteY19" fmla="*/ 11135 h 117562"/>
                <a:gd name="connsiteX20" fmla="*/ 51383 w 69677"/>
                <a:gd name="connsiteY2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677" h="117562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ABC37D7B-420B-453B-AE60-341085C03A22}"/>
                </a:ext>
              </a:extLst>
            </p:cNvPr>
            <p:cNvSpPr/>
            <p:nvPr/>
          </p:nvSpPr>
          <p:spPr>
            <a:xfrm>
              <a:off x="3085817" y="538249"/>
              <a:ext cx="48999" cy="83039"/>
            </a:xfrm>
            <a:custGeom>
              <a:avLst/>
              <a:gdLst>
                <a:gd name="connsiteX0" fmla="*/ 48999 w 48999"/>
                <a:gd name="connsiteY0" fmla="*/ 1747 h 83039"/>
                <a:gd name="connsiteX1" fmla="*/ 45976 w 48999"/>
                <a:gd name="connsiteY1" fmla="*/ 21155 h 83039"/>
                <a:gd name="connsiteX2" fmla="*/ 35475 w 48999"/>
                <a:gd name="connsiteY2" fmla="*/ 18610 h 83039"/>
                <a:gd name="connsiteX3" fmla="*/ 18931 w 48999"/>
                <a:gd name="connsiteY3" fmla="*/ 41518 h 83039"/>
                <a:gd name="connsiteX4" fmla="*/ 18931 w 48999"/>
                <a:gd name="connsiteY4" fmla="*/ 83039 h 83039"/>
                <a:gd name="connsiteX5" fmla="*/ 0 w 48999"/>
                <a:gd name="connsiteY5" fmla="*/ 83039 h 83039"/>
                <a:gd name="connsiteX6" fmla="*/ 0 w 48999"/>
                <a:gd name="connsiteY6" fmla="*/ 2066 h 83039"/>
                <a:gd name="connsiteX7" fmla="*/ 18613 w 48999"/>
                <a:gd name="connsiteY7" fmla="*/ 2066 h 83039"/>
                <a:gd name="connsiteX8" fmla="*/ 18613 w 48999"/>
                <a:gd name="connsiteY8" fmla="*/ 12248 h 83039"/>
                <a:gd name="connsiteX9" fmla="*/ 18931 w 48999"/>
                <a:gd name="connsiteY9" fmla="*/ 12248 h 83039"/>
                <a:gd name="connsiteX10" fmla="*/ 40089 w 48999"/>
                <a:gd name="connsiteY10" fmla="*/ 0 h 83039"/>
                <a:gd name="connsiteX11" fmla="*/ 48999 w 48999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9" h="8303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34A11231-12DF-4713-AECD-FE9C5BB86133}"/>
                </a:ext>
              </a:extLst>
            </p:cNvPr>
            <p:cNvSpPr/>
            <p:nvPr/>
          </p:nvSpPr>
          <p:spPr>
            <a:xfrm>
              <a:off x="3150589" y="538249"/>
              <a:ext cx="69680" cy="83042"/>
            </a:xfrm>
            <a:custGeom>
              <a:avLst/>
              <a:gdLst>
                <a:gd name="connsiteX0" fmla="*/ 69680 w 69680"/>
                <a:gd name="connsiteY0" fmla="*/ 83039 h 83042"/>
                <a:gd name="connsiteX1" fmla="*/ 50749 w 69680"/>
                <a:gd name="connsiteY1" fmla="*/ 83039 h 83042"/>
                <a:gd name="connsiteX2" fmla="*/ 50749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87 w 69680"/>
                <a:gd name="connsiteY10" fmla="*/ 11771 h 83042"/>
                <a:gd name="connsiteX11" fmla="*/ 42950 w 69680"/>
                <a:gd name="connsiteY11" fmla="*/ 0 h 83042"/>
                <a:gd name="connsiteX12" fmla="*/ 69677 w 69680"/>
                <a:gd name="connsiteY12" fmla="*/ 32773 h 83042"/>
                <a:gd name="connsiteX13" fmla="*/ 69677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8971680A-40C1-4EE7-9A13-6EF7C1C67738}"/>
                </a:ext>
              </a:extLst>
            </p:cNvPr>
            <p:cNvSpPr/>
            <p:nvPr/>
          </p:nvSpPr>
          <p:spPr>
            <a:xfrm>
              <a:off x="3244410" y="502930"/>
              <a:ext cx="75570" cy="120267"/>
            </a:xfrm>
            <a:custGeom>
              <a:avLst/>
              <a:gdLst>
                <a:gd name="connsiteX0" fmla="*/ 75570 w 75570"/>
                <a:gd name="connsiteY0" fmla="*/ 77314 h 120267"/>
                <a:gd name="connsiteX1" fmla="*/ 42479 w 75570"/>
                <a:gd name="connsiteY1" fmla="*/ 120267 h 120267"/>
                <a:gd name="connsiteX2" fmla="*/ 18453 w 75570"/>
                <a:gd name="connsiteY2" fmla="*/ 108974 h 120267"/>
                <a:gd name="connsiteX3" fmla="*/ 18138 w 75570"/>
                <a:gd name="connsiteY3" fmla="*/ 108974 h 120267"/>
                <a:gd name="connsiteX4" fmla="*/ 18138 w 75570"/>
                <a:gd name="connsiteY4" fmla="*/ 118361 h 120267"/>
                <a:gd name="connsiteX5" fmla="*/ 0 w 75570"/>
                <a:gd name="connsiteY5" fmla="*/ 118361 h 120267"/>
                <a:gd name="connsiteX6" fmla="*/ 0 w 75570"/>
                <a:gd name="connsiteY6" fmla="*/ 4773 h 120267"/>
                <a:gd name="connsiteX7" fmla="*/ 18931 w 75570"/>
                <a:gd name="connsiteY7" fmla="*/ 0 h 120267"/>
                <a:gd name="connsiteX8" fmla="*/ 18931 w 75570"/>
                <a:gd name="connsiteY8" fmla="*/ 46772 h 120267"/>
                <a:gd name="connsiteX9" fmla="*/ 19249 w 75570"/>
                <a:gd name="connsiteY9" fmla="*/ 46772 h 120267"/>
                <a:gd name="connsiteX10" fmla="*/ 42953 w 75570"/>
                <a:gd name="connsiteY10" fmla="*/ 35319 h 120267"/>
                <a:gd name="connsiteX11" fmla="*/ 75570 w 75570"/>
                <a:gd name="connsiteY11" fmla="*/ 77314 h 120267"/>
                <a:gd name="connsiteX12" fmla="*/ 56955 w 75570"/>
                <a:gd name="connsiteY12" fmla="*/ 77792 h 120267"/>
                <a:gd name="connsiteX13" fmla="*/ 38024 w 75570"/>
                <a:gd name="connsiteY13" fmla="*/ 52337 h 120267"/>
                <a:gd name="connsiteX14" fmla="*/ 18931 w 75570"/>
                <a:gd name="connsiteY14" fmla="*/ 62836 h 120267"/>
                <a:gd name="connsiteX15" fmla="*/ 18931 w 75570"/>
                <a:gd name="connsiteY15" fmla="*/ 92427 h 120267"/>
                <a:gd name="connsiteX16" fmla="*/ 38180 w 75570"/>
                <a:gd name="connsiteY16" fmla="*/ 103402 h 120267"/>
                <a:gd name="connsiteX17" fmla="*/ 56955 w 75570"/>
                <a:gd name="connsiteY17" fmla="*/ 77792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70" h="120267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6DBEAABF-EDE5-4B0F-8E8B-8E8806B92CB4}"/>
                </a:ext>
              </a:extLst>
            </p:cNvPr>
            <p:cNvSpPr/>
            <p:nvPr/>
          </p:nvSpPr>
          <p:spPr>
            <a:xfrm>
              <a:off x="3336585" y="538246"/>
              <a:ext cx="73999" cy="84951"/>
            </a:xfrm>
            <a:custGeom>
              <a:avLst/>
              <a:gdLst>
                <a:gd name="connsiteX0" fmla="*/ 40095 w 73999"/>
                <a:gd name="connsiteY0" fmla="*/ 84951 h 84951"/>
                <a:gd name="connsiteX1" fmla="*/ 0 w 73999"/>
                <a:gd name="connsiteY1" fmla="*/ 42317 h 84951"/>
                <a:gd name="connsiteX2" fmla="*/ 38041 w 73999"/>
                <a:gd name="connsiteY2" fmla="*/ 0 h 84951"/>
                <a:gd name="connsiteX3" fmla="*/ 73999 w 73999"/>
                <a:gd name="connsiteY3" fmla="*/ 41203 h 84951"/>
                <a:gd name="connsiteX4" fmla="*/ 73681 w 73999"/>
                <a:gd name="connsiteY4" fmla="*/ 48999 h 84951"/>
                <a:gd name="connsiteX5" fmla="*/ 19267 w 73999"/>
                <a:gd name="connsiteY5" fmla="*/ 48999 h 84951"/>
                <a:gd name="connsiteX6" fmla="*/ 40269 w 73999"/>
                <a:gd name="connsiteY6" fmla="*/ 68725 h 84951"/>
                <a:gd name="connsiteX7" fmla="*/ 60143 w 73999"/>
                <a:gd name="connsiteY7" fmla="*/ 59179 h 84951"/>
                <a:gd name="connsiteX8" fmla="*/ 71916 w 73999"/>
                <a:gd name="connsiteY8" fmla="*/ 71589 h 84951"/>
                <a:gd name="connsiteX9" fmla="*/ 40095 w 73999"/>
                <a:gd name="connsiteY9" fmla="*/ 84951 h 84951"/>
                <a:gd name="connsiteX10" fmla="*/ 18948 w 73999"/>
                <a:gd name="connsiteY10" fmla="*/ 35157 h 84951"/>
                <a:gd name="connsiteX11" fmla="*/ 55688 w 73999"/>
                <a:gd name="connsiteY11" fmla="*/ 35157 h 84951"/>
                <a:gd name="connsiteX12" fmla="*/ 37723 w 73999"/>
                <a:gd name="connsiteY12" fmla="*/ 15590 h 84951"/>
                <a:gd name="connsiteX13" fmla="*/ 18948 w 73999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51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3BBC428E-F821-48F5-8F9D-B8533E7F50E4}"/>
                </a:ext>
              </a:extLst>
            </p:cNvPr>
            <p:cNvSpPr/>
            <p:nvPr/>
          </p:nvSpPr>
          <p:spPr>
            <a:xfrm>
              <a:off x="3431239" y="538249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97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0FBEF870-D1D0-4A88-AE2D-A0D5C4D13D5E}"/>
                </a:ext>
              </a:extLst>
            </p:cNvPr>
            <p:cNvSpPr/>
            <p:nvPr/>
          </p:nvSpPr>
          <p:spPr>
            <a:xfrm>
              <a:off x="3490948" y="538246"/>
              <a:ext cx="75706" cy="115656"/>
            </a:xfrm>
            <a:custGeom>
              <a:avLst/>
              <a:gdLst>
                <a:gd name="connsiteX0" fmla="*/ 21320 w 75706"/>
                <a:gd name="connsiteY0" fmla="*/ 100700 h 115656"/>
                <a:gd name="connsiteX1" fmla="*/ 25457 w 75706"/>
                <a:gd name="connsiteY1" fmla="*/ 100541 h 115656"/>
                <a:gd name="connsiteX2" fmla="*/ 56787 w 75706"/>
                <a:gd name="connsiteY2" fmla="*/ 77473 h 115656"/>
                <a:gd name="connsiteX3" fmla="*/ 56787 w 75706"/>
                <a:gd name="connsiteY3" fmla="*/ 72223 h 115656"/>
                <a:gd name="connsiteX4" fmla="*/ 56642 w 75706"/>
                <a:gd name="connsiteY4" fmla="*/ 72223 h 115656"/>
                <a:gd name="connsiteX5" fmla="*/ 32140 w 75706"/>
                <a:gd name="connsiteY5" fmla="*/ 83520 h 115656"/>
                <a:gd name="connsiteX6" fmla="*/ 0 w 75706"/>
                <a:gd name="connsiteY6" fmla="*/ 42476 h 115656"/>
                <a:gd name="connsiteX7" fmla="*/ 32921 w 75706"/>
                <a:gd name="connsiteY7" fmla="*/ 0 h 115656"/>
                <a:gd name="connsiteX8" fmla="*/ 56787 w 75706"/>
                <a:gd name="connsiteY8" fmla="*/ 11297 h 115656"/>
                <a:gd name="connsiteX9" fmla="*/ 57105 w 75706"/>
                <a:gd name="connsiteY9" fmla="*/ 11297 h 115656"/>
                <a:gd name="connsiteX10" fmla="*/ 57105 w 75706"/>
                <a:gd name="connsiteY10" fmla="*/ 2068 h 115656"/>
                <a:gd name="connsiteX11" fmla="*/ 75706 w 75706"/>
                <a:gd name="connsiteY11" fmla="*/ 2068 h 115656"/>
                <a:gd name="connsiteX12" fmla="*/ 75706 w 75706"/>
                <a:gd name="connsiteY12" fmla="*/ 74769 h 115656"/>
                <a:gd name="connsiteX13" fmla="*/ 27193 w 75706"/>
                <a:gd name="connsiteY13" fmla="*/ 115494 h 115656"/>
                <a:gd name="connsiteX14" fmla="*/ 23230 w 75706"/>
                <a:gd name="connsiteY14" fmla="*/ 115656 h 115656"/>
                <a:gd name="connsiteX15" fmla="*/ 21320 w 75706"/>
                <a:gd name="connsiteY15" fmla="*/ 100700 h 115656"/>
                <a:gd name="connsiteX16" fmla="*/ 18775 w 75706"/>
                <a:gd name="connsiteY16" fmla="*/ 41998 h 115656"/>
                <a:gd name="connsiteX17" fmla="*/ 37694 w 75706"/>
                <a:gd name="connsiteY17" fmla="*/ 67293 h 115656"/>
                <a:gd name="connsiteX18" fmla="*/ 56787 w 75706"/>
                <a:gd name="connsiteY18" fmla="*/ 56633 h 115656"/>
                <a:gd name="connsiteX19" fmla="*/ 56787 w 75706"/>
                <a:gd name="connsiteY19" fmla="*/ 27682 h 115656"/>
                <a:gd name="connsiteX20" fmla="*/ 37549 w 75706"/>
                <a:gd name="connsiteY20" fmla="*/ 17022 h 115656"/>
                <a:gd name="connsiteX21" fmla="*/ 18775 w 7570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0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740" y="299388"/>
            <a:ext cx="1837851" cy="5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A1EC-AE8D-49FC-8770-BEF5AA5BBB90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560-36A5-4E8D-803D-41389B24A6F9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9A8D-0060-4B5F-80A1-C8E118437077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E888C2E5-BE70-41A9-A2DE-FD8C4043AF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560-36A5-4E8D-803D-41389B24A6F9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560-36A5-4E8D-803D-41389B24A6F9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481" y="251338"/>
            <a:ext cx="1412270" cy="47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Freihandform: Form 65">
            <a:extLst>
              <a:ext uri="{FF2B5EF4-FFF2-40B4-BE49-F238E27FC236}">
                <a16:creationId xmlns:a16="http://schemas.microsoft.com/office/drawing/2014/main" id="{A53AF85A-5AD4-4DC8-8FF8-07E3E12A9B0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6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1" r:id="rId5"/>
    <p:sldLayoutId id="2147483652" r:id="rId6"/>
    <p:sldLayoutId id="2147483656" r:id="rId7"/>
    <p:sldLayoutId id="2147483668" r:id="rId8"/>
    <p:sldLayoutId id="2147483669" r:id="rId9"/>
    <p:sldLayoutId id="2147483666" r:id="rId10"/>
    <p:sldLayoutId id="2147483653" r:id="rId11"/>
    <p:sldLayoutId id="2147483654" r:id="rId12"/>
    <p:sldLayoutId id="2147483655" r:id="rId13"/>
    <p:sldLayoutId id="2147483661" r:id="rId14"/>
    <p:sldLayoutId id="2147483671" r:id="rId15"/>
    <p:sldLayoutId id="2147483665" r:id="rId16"/>
    <p:sldLayoutId id="2147483658" r:id="rId17"/>
    <p:sldLayoutId id="2147483657" r:id="rId18"/>
    <p:sldLayoutId id="2147483670" r:id="rId19"/>
    <p:sldLayoutId id="2147483659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orient="horz" pos="4178" userDrawn="1">
          <p15:clr>
            <a:srgbClr val="F26B43"/>
          </p15:clr>
        </p15:guide>
        <p15:guide id="10" pos="3908" userDrawn="1">
          <p15:clr>
            <a:srgbClr val="F26B43"/>
          </p15:clr>
        </p15:guide>
        <p15:guide id="11" pos="37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-lehre.fau.de/weiterbilden/dil-themenzertifika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i.fau.de/projekte/2022-new-normal-inkul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opus4.kobv.de/opus4-fau/files/19144/L1-001-2021-FAU-St21_Abschlussbericht.pdf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i.fau.de/projekte/2022-new-normal-inkul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-lehre.fau.de/good-practice/szenarien/flipped-classroom-in-der-ingenieurmathemati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-lehre.fau.de/good-practice/szenarien/medizinstudierende-lernen-im-flipped-classroom-die-grundlagen-der-wundheilu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-lehre.fau.de/good-practice/szenarien/studierende-der-lebensmittelchemie-wenden-erlerntes-wissen-im-flipped-labor-a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3" t="-17247" r="-1025" b="-2843"/>
          <a:stretch/>
        </p:blipFill>
        <p:spPr/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D44D469-FD26-446B-B7AB-5D6EB4DDC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628775"/>
            <a:ext cx="12192000" cy="54578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67DDAB-A029-4F51-840C-C39A868C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3" y="2229002"/>
            <a:ext cx="11451853" cy="4348370"/>
          </a:xfrm>
        </p:spPr>
        <p:txBody>
          <a:bodyPr/>
          <a:lstStyle/>
          <a:p>
            <a:r>
              <a:rPr lang="de-DE" sz="4000" dirty="0" err="1"/>
              <a:t>Flipped</a:t>
            </a:r>
            <a:r>
              <a:rPr lang="de-DE" sz="4000" dirty="0"/>
              <a:t> Classroom-Konzepte als Blaupausen?</a:t>
            </a:r>
            <a:br>
              <a:rPr lang="de-DE" sz="4000" dirty="0"/>
            </a:br>
            <a:r>
              <a:rPr lang="de-DE" sz="4000" dirty="0"/>
              <a:t>Das Projekt New Normal / INKULT an der FAU</a:t>
            </a:r>
            <a:br>
              <a:rPr lang="de-DE" sz="800" b="1" dirty="0"/>
            </a:br>
            <a:br>
              <a:rPr lang="de-DE" sz="2000" dirty="0"/>
            </a:br>
            <a:br>
              <a:rPr lang="de-DE" sz="2000" dirty="0"/>
            </a:br>
            <a:br>
              <a:rPr lang="de-DE" sz="2000" dirty="0"/>
            </a:br>
            <a:r>
              <a:rPr lang="de-DE" sz="2000" dirty="0"/>
              <a:t>Brückenschlag: Lernprozesse in analogen, hybriden und digitalen Formaten </a:t>
            </a:r>
            <a:br>
              <a:rPr lang="de-DE" dirty="0"/>
            </a:br>
            <a:r>
              <a:rPr lang="de-DE" sz="3600" dirty="0"/>
              <a:t>8.Tag der Lehre der FAU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45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B29E5-8B02-425F-9788-8FBC2A0F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</p:spPr>
        <p:txBody>
          <a:bodyPr/>
          <a:lstStyle/>
          <a:p>
            <a:fld id="{33B5C864-F6DA-44D7-8038-5A32107BEE9F}" type="datetime4">
              <a:rPr lang="de-DE" smtClean="0"/>
              <a:pPr/>
              <a:t>25. Oktober 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D5F03-0F29-40E2-8AF7-F83CFD27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60341-2785-43BF-83A6-5621B740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0330F665-0464-DDFD-F311-4F299912F317}"/>
              </a:ext>
            </a:extLst>
          </p:cNvPr>
          <p:cNvSpPr txBox="1">
            <a:spLocks/>
          </p:cNvSpPr>
          <p:nvPr/>
        </p:nvSpPr>
        <p:spPr>
          <a:xfrm>
            <a:off x="779318" y="1570945"/>
            <a:ext cx="11013583" cy="2720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</a:p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ist der Transfer in andere Fächer möglich?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Herausforderungen können Ihnen hier begegnen?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 Gelingensbedingungen?</a:t>
            </a:r>
          </a:p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platzhalter 55">
            <a:extLst>
              <a:ext uri="{FF2B5EF4-FFF2-40B4-BE49-F238E27FC236}">
                <a16:creationId xmlns:a16="http://schemas.microsoft.com/office/drawing/2014/main" id="{3ABF8EA2-9DB0-DB8B-D7EC-3EF54F0C28B0}"/>
              </a:ext>
            </a:extLst>
          </p:cNvPr>
          <p:cNvSpPr txBox="1">
            <a:spLocks/>
          </p:cNvSpPr>
          <p:nvPr/>
        </p:nvSpPr>
        <p:spPr>
          <a:xfrm>
            <a:off x="424800" y="780483"/>
            <a:ext cx="8858596" cy="2185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>
                <a:solidFill>
                  <a:srgbClr val="04316A"/>
                </a:solidFill>
              </a:rPr>
              <a:t>Flipped</a:t>
            </a:r>
            <a:r>
              <a:rPr lang="de-DE" sz="1400" dirty="0">
                <a:solidFill>
                  <a:srgbClr val="04316A"/>
                </a:solidFill>
              </a:rPr>
              <a:t> Classroom-Konzepte als Blaupausen? Das Projekt New Normal / INKULT an der FAU</a:t>
            </a:r>
          </a:p>
        </p:txBody>
      </p:sp>
      <p:sp>
        <p:nvSpPr>
          <p:cNvPr id="20" name="Titel 26">
            <a:extLst>
              <a:ext uri="{FF2B5EF4-FFF2-40B4-BE49-F238E27FC236}">
                <a16:creationId xmlns:a16="http://schemas.microsoft.com/office/drawing/2014/main" id="{FCEBEAC2-0C37-0A6E-1BCF-D1187A56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332399"/>
          </a:xfrm>
        </p:spPr>
        <p:txBody>
          <a:bodyPr/>
          <a:lstStyle/>
          <a:p>
            <a:r>
              <a:rPr lang="de-DE" dirty="0"/>
              <a:t>05   Das Projekt </a:t>
            </a:r>
            <a:r>
              <a:rPr lang="de-DE" dirty="0">
                <a:solidFill>
                  <a:schemeClr val="tx2"/>
                </a:solidFill>
              </a:rPr>
              <a:t>New Normal / INKULT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286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B29E5-8B02-425F-9788-8FBC2A0F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</p:spPr>
        <p:txBody>
          <a:bodyPr/>
          <a:lstStyle/>
          <a:p>
            <a:fld id="{33B5C864-F6DA-44D7-8038-5A32107BEE9F}" type="datetime4">
              <a:rPr lang="de-DE" smtClean="0"/>
              <a:pPr/>
              <a:t>25. Oktober 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D5F03-0F29-40E2-8AF7-F83CFD27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60341-2785-43BF-83A6-5621B740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19" name="Textplatzhalter 55">
            <a:extLst>
              <a:ext uri="{FF2B5EF4-FFF2-40B4-BE49-F238E27FC236}">
                <a16:creationId xmlns:a16="http://schemas.microsoft.com/office/drawing/2014/main" id="{3ABF8EA2-9DB0-DB8B-D7EC-3EF54F0C28B0}"/>
              </a:ext>
            </a:extLst>
          </p:cNvPr>
          <p:cNvSpPr txBox="1">
            <a:spLocks/>
          </p:cNvSpPr>
          <p:nvPr/>
        </p:nvSpPr>
        <p:spPr>
          <a:xfrm>
            <a:off x="424800" y="780483"/>
            <a:ext cx="8858596" cy="2185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>
                <a:solidFill>
                  <a:srgbClr val="04316A"/>
                </a:solidFill>
              </a:rPr>
              <a:t>Flipped</a:t>
            </a:r>
            <a:r>
              <a:rPr lang="de-DE" sz="1400" dirty="0">
                <a:solidFill>
                  <a:srgbClr val="04316A"/>
                </a:solidFill>
              </a:rPr>
              <a:t> Classroom-Konzepte als Blaupausen? Das Projekt New Normal / INKULT an der FAU</a:t>
            </a:r>
          </a:p>
        </p:txBody>
      </p:sp>
      <p:sp>
        <p:nvSpPr>
          <p:cNvPr id="20" name="Titel 26">
            <a:extLst>
              <a:ext uri="{FF2B5EF4-FFF2-40B4-BE49-F238E27FC236}">
                <a16:creationId xmlns:a16="http://schemas.microsoft.com/office/drawing/2014/main" id="{FCEBEAC2-0C37-0A6E-1BCF-D1187A56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332399"/>
          </a:xfrm>
        </p:spPr>
        <p:txBody>
          <a:bodyPr/>
          <a:lstStyle/>
          <a:p>
            <a:r>
              <a:rPr lang="de-DE" dirty="0"/>
              <a:t>05   Das Projekt </a:t>
            </a:r>
            <a:r>
              <a:rPr lang="de-DE" dirty="0">
                <a:solidFill>
                  <a:schemeClr val="tx2"/>
                </a:solidFill>
              </a:rPr>
              <a:t>New Normal / INKULT </a:t>
            </a:r>
            <a:endParaRPr lang="de-DE" dirty="0"/>
          </a:p>
        </p:txBody>
      </p:sp>
      <p:pic>
        <p:nvPicPr>
          <p:cNvPr id="7" name="Grafik 6" descr="Ein Bild, das Text, Klebezettel, Handschrift, Papierprodukt enthält.&#10;&#10;Automatisch generierte Beschreibung">
            <a:extLst>
              <a:ext uri="{FF2B5EF4-FFF2-40B4-BE49-F238E27FC236}">
                <a16:creationId xmlns:a16="http://schemas.microsoft.com/office/drawing/2014/main" id="{49ABE71A-FB9E-9089-68C5-5874384AD1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9" b="11380"/>
          <a:stretch/>
        </p:blipFill>
        <p:spPr>
          <a:xfrm>
            <a:off x="1689961" y="1520655"/>
            <a:ext cx="8812078" cy="48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1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B29E5-8B02-425F-9788-8FBC2A0F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</p:spPr>
        <p:txBody>
          <a:bodyPr/>
          <a:lstStyle/>
          <a:p>
            <a:fld id="{33B5C864-F6DA-44D7-8038-5A32107BEE9F}" type="datetime4">
              <a:rPr lang="de-DE" smtClean="0"/>
              <a:pPr/>
              <a:t>25. Oktober 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D5F03-0F29-40E2-8AF7-F83CFD27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60341-2785-43BF-83A6-5621B740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Inhaltsplatzhalter 6">
            <a:hlinkClick r:id="rId3"/>
            <a:extLst>
              <a:ext uri="{FF2B5EF4-FFF2-40B4-BE49-F238E27FC236}">
                <a16:creationId xmlns:a16="http://schemas.microsoft.com/office/drawing/2014/main" id="{0330F665-0464-DDFD-F311-4F299912F317}"/>
              </a:ext>
            </a:extLst>
          </p:cNvPr>
          <p:cNvSpPr txBox="1">
            <a:spLocks/>
          </p:cNvSpPr>
          <p:nvPr/>
        </p:nvSpPr>
        <p:spPr>
          <a:xfrm>
            <a:off x="426950" y="1429666"/>
            <a:ext cx="11013583" cy="5591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de-DE" sz="9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de-DE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 Themenzertifikat DIGITALE LEHRE</a:t>
            </a:r>
          </a:p>
          <a:p>
            <a:r>
              <a:rPr lang="de-DE" sz="4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https://digitale-lehre.fau.de/weiterbilden/dil-themenzertifikat/</a:t>
            </a:r>
            <a:r>
              <a:rPr lang="de-DE" sz="4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6B784515-FCAC-B940-F9EA-CF6D072A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5486"/>
            <a:ext cx="6844385" cy="332399"/>
          </a:xfrm>
        </p:spPr>
        <p:txBody>
          <a:bodyPr/>
          <a:lstStyle/>
          <a:p>
            <a:r>
              <a:rPr lang="de-DE" dirty="0"/>
              <a:t>07   Abschluss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BBA78523-4608-B073-228C-2DA3A3CD31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833072"/>
            <a:ext cx="8127593" cy="218586"/>
          </a:xfrm>
        </p:spPr>
        <p:txBody>
          <a:bodyPr/>
          <a:lstStyle/>
          <a:p>
            <a:r>
              <a:rPr lang="de-DE" sz="1400" dirty="0" err="1">
                <a:solidFill>
                  <a:srgbClr val="04316A"/>
                </a:solidFill>
              </a:rPr>
              <a:t>Flipped</a:t>
            </a:r>
            <a:r>
              <a:rPr lang="de-DE" sz="1400" dirty="0">
                <a:solidFill>
                  <a:srgbClr val="04316A"/>
                </a:solidFill>
              </a:rPr>
              <a:t> Classroom-Konzepte als Blaupausen? Das Projekt New Normal / INKULT an der FAU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442D84D-10EE-7EAD-FE29-91A7EC3C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673" y="2284441"/>
            <a:ext cx="5820138" cy="4108333"/>
          </a:xfrm>
          <a:prstGeom prst="rect">
            <a:avLst/>
          </a:prstGeom>
        </p:spPr>
      </p:pic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41F7A370-3AFD-D2FC-FFA8-FC1538871FDE}"/>
              </a:ext>
            </a:extLst>
          </p:cNvPr>
          <p:cNvSpPr/>
          <p:nvPr/>
        </p:nvSpPr>
        <p:spPr>
          <a:xfrm rot="3369290">
            <a:off x="8576542" y="2556967"/>
            <a:ext cx="847324" cy="134923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12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038A6D7-43BC-4D62-A981-DB1D1DD2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5486"/>
            <a:ext cx="6844385" cy="332399"/>
          </a:xfrm>
        </p:spPr>
        <p:txBody>
          <a:bodyPr/>
          <a:lstStyle/>
          <a:p>
            <a:r>
              <a:rPr lang="de-DE" dirty="0"/>
              <a:t>07   Kontakt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17D861-56F2-45F7-9456-C62221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7351" y="6634666"/>
            <a:ext cx="849593" cy="123111"/>
          </a:xfrm>
        </p:spPr>
        <p:txBody>
          <a:bodyPr/>
          <a:lstStyle/>
          <a:p>
            <a:fld id="{82D4E023-0D02-4C20-A2A8-E1D551708249}" type="datetime4">
              <a:rPr lang="de-DE" smtClean="0"/>
              <a:pPr/>
              <a:t>25. Oktober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85FAD7A-50ED-4C85-97A9-DBA0002E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51F611-EE90-41F9-AA45-8E772572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285A992-E91B-451E-9F95-DB152AAB1A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833072"/>
            <a:ext cx="8127593" cy="218586"/>
          </a:xfrm>
        </p:spPr>
        <p:txBody>
          <a:bodyPr/>
          <a:lstStyle/>
          <a:p>
            <a:r>
              <a:rPr lang="de-DE" sz="1400" dirty="0" err="1">
                <a:solidFill>
                  <a:srgbClr val="04316A"/>
                </a:solidFill>
              </a:rPr>
              <a:t>Flipped</a:t>
            </a:r>
            <a:r>
              <a:rPr lang="de-DE" sz="1400" dirty="0">
                <a:solidFill>
                  <a:srgbClr val="04316A"/>
                </a:solidFill>
              </a:rPr>
              <a:t> Classroom-Konzepte als Blaupausen? Das Projekt New Normal / INKULT an der FAU</a:t>
            </a:r>
          </a:p>
        </p:txBody>
      </p:sp>
      <p:sp>
        <p:nvSpPr>
          <p:cNvPr id="2" name="Inhaltsplatzhalter 6">
            <a:extLst>
              <a:ext uri="{FF2B5EF4-FFF2-40B4-BE49-F238E27FC236}">
                <a16:creationId xmlns:a16="http://schemas.microsoft.com/office/drawing/2014/main" id="{6EE1CD51-3572-E18E-9ED1-5E9139131F93}"/>
              </a:ext>
            </a:extLst>
          </p:cNvPr>
          <p:cNvSpPr txBox="1">
            <a:spLocks/>
          </p:cNvSpPr>
          <p:nvPr/>
        </p:nvSpPr>
        <p:spPr>
          <a:xfrm>
            <a:off x="662481" y="1976191"/>
            <a:ext cx="9060090" cy="1605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Gerne beantworten wir Ihre Fragen.</a:t>
            </a:r>
          </a:p>
        </p:txBody>
      </p:sp>
      <p:pic>
        <p:nvPicPr>
          <p:cNvPr id="10" name="Picture 4" descr="https://www.ili.fau.de/wp-content/uploads/2017/05/ili-team-claudia-schmidt-256x256.jpg">
            <a:extLst>
              <a:ext uri="{FF2B5EF4-FFF2-40B4-BE49-F238E27FC236}">
                <a16:creationId xmlns:a16="http://schemas.microsoft.com/office/drawing/2014/main" id="{4FF37897-B4B5-FDEB-7814-9F4114D2F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04" y="2675334"/>
            <a:ext cx="1741788" cy="174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www.ili.fau.de/wp-content/uploads/2018/10/ili-team-elisabeth-krauss-256x256.jpg">
            <a:extLst>
              <a:ext uri="{FF2B5EF4-FFF2-40B4-BE49-F238E27FC236}">
                <a16:creationId xmlns:a16="http://schemas.microsoft.com/office/drawing/2014/main" id="{4C081B3C-153E-A21D-5462-734E4549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57" y="2715038"/>
            <a:ext cx="1741788" cy="174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FDF3C1A-1E87-6ECC-DDFE-3647BEF62F67}"/>
              </a:ext>
            </a:extLst>
          </p:cNvPr>
          <p:cNvSpPr txBox="1"/>
          <p:nvPr/>
        </p:nvSpPr>
        <p:spPr>
          <a:xfrm>
            <a:off x="5049896" y="4734972"/>
            <a:ext cx="4625614" cy="674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Elisabeth</a:t>
            </a:r>
            <a:r>
              <a:rPr lang="de-DE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Krauß</a:t>
            </a:r>
          </a:p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elisabeth.krauss@ili.fau.de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AA6ADC-F418-8257-56B9-B417F8CE72C7}"/>
              </a:ext>
            </a:extLst>
          </p:cNvPr>
          <p:cNvSpPr txBox="1"/>
          <p:nvPr/>
        </p:nvSpPr>
        <p:spPr>
          <a:xfrm>
            <a:off x="8645911" y="4770821"/>
            <a:ext cx="3542879" cy="674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R="0" indent="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Claudia Schmidt</a:t>
            </a:r>
          </a:p>
          <a:p>
            <a:r>
              <a:rPr lang="de-DE" dirty="0"/>
              <a:t>claudia.schmidt@ili.fau.de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ACD64A7-0C1A-3E48-9BBA-8A429A5DEA3B}"/>
              </a:ext>
            </a:extLst>
          </p:cNvPr>
          <p:cNvSpPr txBox="1"/>
          <p:nvPr/>
        </p:nvSpPr>
        <p:spPr>
          <a:xfrm>
            <a:off x="1202479" y="4734972"/>
            <a:ext cx="2770791" cy="674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 Digitale Lehre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digitale-lehre@ili.fau.de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3C77BD6-9714-113C-F31E-75BD96A87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79" y="2835407"/>
            <a:ext cx="1955329" cy="149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0494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3" t="-17247" r="-1025" b="-2843"/>
          <a:stretch/>
        </p:blipFill>
        <p:spPr>
          <a:xfrm>
            <a:off x="0" y="1628775"/>
            <a:ext cx="12192000" cy="5229226"/>
          </a:xfrm>
        </p:spPr>
      </p:pic>
      <p:sp>
        <p:nvSpPr>
          <p:cNvPr id="5" name="Rechteck 4"/>
          <p:cNvSpPr/>
          <p:nvPr/>
        </p:nvSpPr>
        <p:spPr>
          <a:xfrm>
            <a:off x="0" y="1628775"/>
            <a:ext cx="12192000" cy="5229225"/>
          </a:xfrm>
          <a:prstGeom prst="rect">
            <a:avLst/>
          </a:prstGeom>
          <a:gradFill flip="none" rotWithShape="1">
            <a:gsLst>
              <a:gs pos="6000">
                <a:srgbClr val="04316A"/>
              </a:gs>
              <a:gs pos="100000">
                <a:schemeClr val="accent6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F721586-3090-4DCB-A125-5B6AC1999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127" y="2163454"/>
            <a:ext cx="11157745" cy="1562031"/>
          </a:xfrm>
        </p:spPr>
        <p:txBody>
          <a:bodyPr/>
          <a:lstStyle/>
          <a:p>
            <a:r>
              <a:rPr lang="de-DE" dirty="0"/>
              <a:t>Vielen Dank</a:t>
            </a:r>
          </a:p>
          <a:p>
            <a:r>
              <a:rPr lang="de-DE" dirty="0"/>
              <a:t>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0677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FADAB5-BFC5-4CF3-AC4B-B0A857A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4753" y="6634666"/>
            <a:ext cx="742191" cy="123111"/>
          </a:xfrm>
        </p:spPr>
        <p:txBody>
          <a:bodyPr/>
          <a:lstStyle/>
          <a:p>
            <a:fld id="{DBA85DB1-DD21-4EC7-A605-4C4239D6ACEA}" type="datetime4">
              <a:rPr lang="de-DE" smtClean="0">
                <a:solidFill>
                  <a:srgbClr val="04316A"/>
                </a:solidFill>
              </a:rPr>
              <a:pPr/>
              <a:t>25. Oktober 2023</a:t>
            </a:fld>
            <a:endParaRPr lang="de-DE" dirty="0">
              <a:solidFill>
                <a:srgbClr val="04316A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9C251-4D38-4938-9B6E-D345ABA5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 dirty="0">
                <a:solidFill>
                  <a:srgbClr val="04316A"/>
                </a:solidFill>
              </a:rPr>
              <a:t>Friedrich-Alexander-Universität Erlangen-Nürnberg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E7BF2-F7DC-4981-89FA-54CC670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92509974-231D-42AB-9315-A35E350E8B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64285" y="5406733"/>
            <a:ext cx="5788111" cy="511084"/>
          </a:xfrm>
        </p:spPr>
        <p:txBody>
          <a:bodyPr/>
          <a:lstStyle/>
          <a:p>
            <a:r>
              <a:rPr lang="de-DE" sz="1200" dirty="0">
                <a:solidFill>
                  <a:srgbClr val="04316A"/>
                </a:solidFill>
              </a:rPr>
              <a:t>INKULT/</a:t>
            </a:r>
            <a:r>
              <a:rPr lang="de-DE" sz="1200" dirty="0" err="1">
                <a:solidFill>
                  <a:srgbClr val="04316A"/>
                </a:solidFill>
              </a:rPr>
              <a:t>NewNormal</a:t>
            </a:r>
            <a:r>
              <a:rPr lang="de-DE" sz="1200" dirty="0">
                <a:solidFill>
                  <a:srgbClr val="04316A"/>
                </a:solidFill>
              </a:rPr>
              <a:t> - Digitale Lehre – </a:t>
            </a:r>
            <a:r>
              <a:rPr lang="de-DE" sz="1200" dirty="0" err="1">
                <a:solidFill>
                  <a:srgbClr val="04316A"/>
                </a:solidFill>
              </a:rPr>
              <a:t>Good</a:t>
            </a:r>
            <a:r>
              <a:rPr lang="de-DE" sz="1200" dirty="0">
                <a:solidFill>
                  <a:srgbClr val="04316A"/>
                </a:solidFill>
              </a:rPr>
              <a:t> Practice</a:t>
            </a:r>
          </a:p>
          <a:p>
            <a:r>
              <a:rPr lang="de-DE" sz="1200" dirty="0">
                <a:solidFill>
                  <a:srgbClr val="04316A"/>
                </a:solidFill>
              </a:rPr>
              <a:t>Quelle: </a:t>
            </a:r>
            <a:r>
              <a:rPr lang="de-DE" sz="1200" dirty="0">
                <a:hlinkClick r:id="rId3"/>
              </a:rPr>
              <a:t>https://www.ili.fau.de/projekte/2022-new-normal-inkult/</a:t>
            </a:r>
            <a:r>
              <a:rPr lang="de-DE" sz="1200" dirty="0"/>
              <a:t> </a:t>
            </a:r>
            <a:endParaRPr lang="de-DE" sz="1200" dirty="0">
              <a:solidFill>
                <a:srgbClr val="04316A"/>
              </a:solidFill>
            </a:endParaRP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79216EFD-AA88-4591-9563-F474C2B4B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60" y="1631156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Intro / Das Projekt New Normal / INKULT </a:t>
            </a:r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45C4D2E9-8106-4E2F-B886-D1E6CE482F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1631156"/>
            <a:ext cx="320601" cy="281103"/>
          </a:xfrm>
        </p:spPr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FA31B683-DC18-4216-A897-EDDF1C85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664797"/>
          </a:xfrm>
        </p:spPr>
        <p:txBody>
          <a:bodyPr/>
          <a:lstStyle/>
          <a:p>
            <a:r>
              <a:rPr lang="de-DE" sz="2400" dirty="0" err="1"/>
              <a:t>Flipped</a:t>
            </a:r>
            <a:r>
              <a:rPr lang="de-DE" sz="2400" dirty="0"/>
              <a:t> Classroom-Konzepte als Blaupausen? Das Projekt New Normal / INKULT an der FAU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5" y="266670"/>
            <a:ext cx="1444642" cy="482511"/>
          </a:xfrm>
          <a:prstGeom prst="rect">
            <a:avLst/>
          </a:prstGeom>
        </p:spPr>
      </p:pic>
      <p:pic>
        <p:nvPicPr>
          <p:cNvPr id="18" name="Grafik 17" descr="Ein Bild, das Text, Screenshot, Website, Onlinewerbung enthält.&#10;&#10;Automatisch generierte Beschreibung">
            <a:extLst>
              <a:ext uri="{FF2B5EF4-FFF2-40B4-BE49-F238E27FC236}">
                <a16:creationId xmlns:a16="http://schemas.microsoft.com/office/drawing/2014/main" id="{83B7BB6E-2CC8-0A23-D700-C50A2FA97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48" y="1631156"/>
            <a:ext cx="5661804" cy="3592243"/>
          </a:xfrm>
          <a:prstGeom prst="rect">
            <a:avLst/>
          </a:prstGeom>
        </p:spPr>
      </p:pic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AD59D039-58D6-3BBF-CB42-D56E90AD0B67}"/>
              </a:ext>
            </a:extLst>
          </p:cNvPr>
          <p:cNvSpPr txBox="1">
            <a:spLocks/>
          </p:cNvSpPr>
          <p:nvPr/>
        </p:nvSpPr>
        <p:spPr>
          <a:xfrm>
            <a:off x="948060" y="4446337"/>
            <a:ext cx="5039989" cy="281103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2"/>
                </a:solidFill>
              </a:rPr>
              <a:t>Diskussion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2" name="Textplatzhalter 7">
            <a:extLst>
              <a:ext uri="{FF2B5EF4-FFF2-40B4-BE49-F238E27FC236}">
                <a16:creationId xmlns:a16="http://schemas.microsoft.com/office/drawing/2014/main" id="{F8B550E1-0AEC-7203-8A86-33A5CCE21B9B}"/>
              </a:ext>
            </a:extLst>
          </p:cNvPr>
          <p:cNvSpPr txBox="1">
            <a:spLocks/>
          </p:cNvSpPr>
          <p:nvPr/>
        </p:nvSpPr>
        <p:spPr>
          <a:xfrm>
            <a:off x="518318" y="4441265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05</a:t>
            </a:r>
            <a:endParaRPr lang="de-DE" dirty="0"/>
          </a:p>
        </p:txBody>
      </p:sp>
      <p:sp>
        <p:nvSpPr>
          <p:cNvPr id="43" name="Textplatzhalter 8">
            <a:extLst>
              <a:ext uri="{FF2B5EF4-FFF2-40B4-BE49-F238E27FC236}">
                <a16:creationId xmlns:a16="http://schemas.microsoft.com/office/drawing/2014/main" id="{D227197B-FA2A-3CB1-8DD8-16ABC1D599EF}"/>
              </a:ext>
            </a:extLst>
          </p:cNvPr>
          <p:cNvSpPr txBox="1">
            <a:spLocks/>
          </p:cNvSpPr>
          <p:nvPr/>
        </p:nvSpPr>
        <p:spPr>
          <a:xfrm>
            <a:off x="948060" y="2882015"/>
            <a:ext cx="5039989" cy="281103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2"/>
                </a:solidFill>
              </a:rPr>
              <a:t>Dr. Cornelia Erfurt-Berge / Flipped Classroom für die Grundlagen der Wundversorgung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4" name="Textplatzhalter 9">
            <a:extLst>
              <a:ext uri="{FF2B5EF4-FFF2-40B4-BE49-F238E27FC236}">
                <a16:creationId xmlns:a16="http://schemas.microsoft.com/office/drawing/2014/main" id="{8F6486B1-5C03-731F-2337-59C6FB7DC115}"/>
              </a:ext>
            </a:extLst>
          </p:cNvPr>
          <p:cNvSpPr txBox="1">
            <a:spLocks/>
          </p:cNvSpPr>
          <p:nvPr/>
        </p:nvSpPr>
        <p:spPr>
          <a:xfrm>
            <a:off x="518318" y="2890644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03</a:t>
            </a:r>
            <a:endParaRPr lang="de-DE" dirty="0"/>
          </a:p>
        </p:txBody>
      </p:sp>
      <p:sp>
        <p:nvSpPr>
          <p:cNvPr id="45" name="Textplatzhalter 10">
            <a:extLst>
              <a:ext uri="{FF2B5EF4-FFF2-40B4-BE49-F238E27FC236}">
                <a16:creationId xmlns:a16="http://schemas.microsoft.com/office/drawing/2014/main" id="{33ADB2B3-3ACA-A010-9678-87A1331A48A7}"/>
              </a:ext>
            </a:extLst>
          </p:cNvPr>
          <p:cNvSpPr txBox="1">
            <a:spLocks/>
          </p:cNvSpPr>
          <p:nvPr/>
        </p:nvSpPr>
        <p:spPr>
          <a:xfrm>
            <a:off x="948060" y="3674577"/>
            <a:ext cx="5039989" cy="281103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2"/>
                </a:solidFill>
              </a:rPr>
              <a:t>Dr. Sabrina Gensberger-Reigl / Flipped Lab in der Lebensmittelchemie 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6" name="Textplatzhalter 11">
            <a:extLst>
              <a:ext uri="{FF2B5EF4-FFF2-40B4-BE49-F238E27FC236}">
                <a16:creationId xmlns:a16="http://schemas.microsoft.com/office/drawing/2014/main" id="{D285135E-72E0-E349-F232-DFBFD035FA73}"/>
              </a:ext>
            </a:extLst>
          </p:cNvPr>
          <p:cNvSpPr txBox="1">
            <a:spLocks/>
          </p:cNvSpPr>
          <p:nvPr/>
        </p:nvSpPr>
        <p:spPr>
          <a:xfrm>
            <a:off x="518318" y="3674578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04</a:t>
            </a:r>
            <a:endParaRPr lang="de-DE" dirty="0"/>
          </a:p>
        </p:txBody>
      </p:sp>
      <p:sp>
        <p:nvSpPr>
          <p:cNvPr id="47" name="Textplatzhalter 12">
            <a:extLst>
              <a:ext uri="{FF2B5EF4-FFF2-40B4-BE49-F238E27FC236}">
                <a16:creationId xmlns:a16="http://schemas.microsoft.com/office/drawing/2014/main" id="{693659F3-7B54-E5DF-C0A3-E7A9FBDA2F77}"/>
              </a:ext>
            </a:extLst>
          </p:cNvPr>
          <p:cNvSpPr txBox="1">
            <a:spLocks/>
          </p:cNvSpPr>
          <p:nvPr/>
        </p:nvSpPr>
        <p:spPr>
          <a:xfrm>
            <a:off x="948060" y="4923279"/>
            <a:ext cx="5039989" cy="281103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2"/>
                </a:solidFill>
              </a:rPr>
              <a:t>Abschluss / Kontakt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8" name="Textplatzhalter 13">
            <a:extLst>
              <a:ext uri="{FF2B5EF4-FFF2-40B4-BE49-F238E27FC236}">
                <a16:creationId xmlns:a16="http://schemas.microsoft.com/office/drawing/2014/main" id="{A30E73D8-5825-1321-E1C4-02011239510F}"/>
              </a:ext>
            </a:extLst>
          </p:cNvPr>
          <p:cNvSpPr txBox="1">
            <a:spLocks/>
          </p:cNvSpPr>
          <p:nvPr/>
        </p:nvSpPr>
        <p:spPr>
          <a:xfrm>
            <a:off x="518318" y="4931905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06</a:t>
            </a:r>
            <a:endParaRPr lang="de-DE" dirty="0"/>
          </a:p>
        </p:txBody>
      </p:sp>
      <p:sp>
        <p:nvSpPr>
          <p:cNvPr id="49" name="Textplatzhalter 4">
            <a:extLst>
              <a:ext uri="{FF2B5EF4-FFF2-40B4-BE49-F238E27FC236}">
                <a16:creationId xmlns:a16="http://schemas.microsoft.com/office/drawing/2014/main" id="{62C0E018-32B9-D9F0-6C20-C06A63C948C9}"/>
              </a:ext>
            </a:extLst>
          </p:cNvPr>
          <p:cNvSpPr txBox="1">
            <a:spLocks/>
          </p:cNvSpPr>
          <p:nvPr/>
        </p:nvSpPr>
        <p:spPr>
          <a:xfrm>
            <a:off x="948060" y="2121801"/>
            <a:ext cx="5039989" cy="281103"/>
          </a:xfrm>
          <a:prstGeom prst="rect">
            <a:avLst/>
          </a:prstGeom>
        </p:spPr>
        <p:txBody>
          <a:bodyPr vert="horz" wrap="square" lIns="0" tIns="0" rIns="36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2"/>
                </a:solidFill>
              </a:rPr>
              <a:t>Dr. Wigand Rathmann / Flipped Classroom in der Mathematik für Ingenieure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0" name="Textplatzhalter 5">
            <a:extLst>
              <a:ext uri="{FF2B5EF4-FFF2-40B4-BE49-F238E27FC236}">
                <a16:creationId xmlns:a16="http://schemas.microsoft.com/office/drawing/2014/main" id="{816519D9-F8DA-A6E2-C515-BCD3B24E3218}"/>
              </a:ext>
            </a:extLst>
          </p:cNvPr>
          <p:cNvSpPr txBox="1">
            <a:spLocks/>
          </p:cNvSpPr>
          <p:nvPr/>
        </p:nvSpPr>
        <p:spPr>
          <a:xfrm>
            <a:off x="518318" y="2130429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748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B29E5-8B02-425F-9788-8FBC2A0F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4753" y="6634666"/>
            <a:ext cx="742191" cy="123111"/>
          </a:xfrm>
        </p:spPr>
        <p:txBody>
          <a:bodyPr/>
          <a:lstStyle/>
          <a:p>
            <a:fld id="{33B5C864-F6DA-44D7-8038-5A32107BEE9F}" type="datetime4">
              <a:rPr lang="de-DE" smtClean="0">
                <a:solidFill>
                  <a:srgbClr val="04316A"/>
                </a:solidFill>
              </a:rPr>
              <a:pPr/>
              <a:t>25. Oktober 2023</a:t>
            </a:fld>
            <a:endParaRPr lang="de-DE" dirty="0">
              <a:solidFill>
                <a:srgbClr val="04316A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D5F03-0F29-40E2-8AF7-F83CFD27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 dirty="0">
                <a:solidFill>
                  <a:srgbClr val="04316A"/>
                </a:solidFill>
              </a:rPr>
              <a:t>Friedrich-Alexander-Universität Erlangen-Nürnberg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60341-2785-43BF-83A6-5621B740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0330F665-0464-DDFD-F311-4F299912F317}"/>
              </a:ext>
            </a:extLst>
          </p:cNvPr>
          <p:cNvSpPr txBox="1">
            <a:spLocks/>
          </p:cNvSpPr>
          <p:nvPr/>
        </p:nvSpPr>
        <p:spPr>
          <a:xfrm>
            <a:off x="662480" y="1993561"/>
            <a:ext cx="11013583" cy="272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Text, Screenshot, Logo, Schrift enthält.&#10;&#10;Automatisch generierte Beschreibung">
            <a:extLst>
              <a:ext uri="{FF2B5EF4-FFF2-40B4-BE49-F238E27FC236}">
                <a16:creationId xmlns:a16="http://schemas.microsoft.com/office/drawing/2014/main" id="{8A51B2C9-C06E-ECFD-FFE6-5A2E87734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61" r="20336"/>
          <a:stretch/>
        </p:blipFill>
        <p:spPr>
          <a:xfrm>
            <a:off x="6328063" y="2080478"/>
            <a:ext cx="5251018" cy="3130066"/>
          </a:xfrm>
          <a:prstGeom prst="rect">
            <a:avLst/>
          </a:prstGeom>
        </p:spPr>
      </p:pic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16FC9ACE-5167-736A-DC7A-0A574F817A71}"/>
              </a:ext>
            </a:extLst>
          </p:cNvPr>
          <p:cNvSpPr txBox="1">
            <a:spLocks/>
          </p:cNvSpPr>
          <p:nvPr/>
        </p:nvSpPr>
        <p:spPr>
          <a:xfrm>
            <a:off x="6304383" y="1652943"/>
            <a:ext cx="5469732" cy="272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  <a:endParaRPr lang="de-DE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55">
            <a:extLst>
              <a:ext uri="{FF2B5EF4-FFF2-40B4-BE49-F238E27FC236}">
                <a16:creationId xmlns:a16="http://schemas.microsoft.com/office/drawing/2014/main" id="{C1EB171E-C68F-310D-98ED-0808F7107035}"/>
              </a:ext>
            </a:extLst>
          </p:cNvPr>
          <p:cNvSpPr txBox="1">
            <a:spLocks/>
          </p:cNvSpPr>
          <p:nvPr/>
        </p:nvSpPr>
        <p:spPr>
          <a:xfrm>
            <a:off x="424800" y="780483"/>
            <a:ext cx="8858596" cy="2185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>
                <a:solidFill>
                  <a:srgbClr val="04316A"/>
                </a:solidFill>
              </a:rPr>
              <a:t>Flipped</a:t>
            </a:r>
            <a:r>
              <a:rPr lang="de-DE" sz="1400" dirty="0">
                <a:solidFill>
                  <a:srgbClr val="04316A"/>
                </a:solidFill>
              </a:rPr>
              <a:t> Classroom-Konzepte als Blaupausen? Das Projekt New Normal / INKULT an der FAU</a:t>
            </a:r>
          </a:p>
        </p:txBody>
      </p:sp>
      <p:sp>
        <p:nvSpPr>
          <p:cNvPr id="12" name="Titel 26">
            <a:extLst>
              <a:ext uri="{FF2B5EF4-FFF2-40B4-BE49-F238E27FC236}">
                <a16:creationId xmlns:a16="http://schemas.microsoft.com/office/drawing/2014/main" id="{70610128-5BE4-986E-AF36-82AFD43D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332399"/>
          </a:xfrm>
        </p:spPr>
        <p:txBody>
          <a:bodyPr/>
          <a:lstStyle/>
          <a:p>
            <a:r>
              <a:rPr lang="de-DE" dirty="0"/>
              <a:t>01   Das Projekt </a:t>
            </a:r>
            <a:r>
              <a:rPr lang="de-DE" sz="2400" dirty="0"/>
              <a:t>New Normal / INKULT </a:t>
            </a:r>
            <a:endParaRPr lang="de-DE" dirty="0"/>
          </a:p>
        </p:txBody>
      </p:sp>
      <p:graphicFrame>
        <p:nvGraphicFramePr>
          <p:cNvPr id="20" name="Inhaltsplatzhalter 6">
            <a:extLst>
              <a:ext uri="{FF2B5EF4-FFF2-40B4-BE49-F238E27FC236}">
                <a16:creationId xmlns:a16="http://schemas.microsoft.com/office/drawing/2014/main" id="{E05E35C8-2A5D-55B6-DFA9-616D17C66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004931"/>
              </p:ext>
            </p:extLst>
          </p:nvPr>
        </p:nvGraphicFramePr>
        <p:xfrm>
          <a:off x="554096" y="1969367"/>
          <a:ext cx="5580064" cy="3482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696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B29E5-8B02-425F-9788-8FBC2A0F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4753" y="6634666"/>
            <a:ext cx="742191" cy="123111"/>
          </a:xfrm>
        </p:spPr>
        <p:txBody>
          <a:bodyPr/>
          <a:lstStyle/>
          <a:p>
            <a:fld id="{33B5C864-F6DA-44D7-8038-5A32107BEE9F}" type="datetime4">
              <a:rPr lang="de-DE" smtClean="0">
                <a:solidFill>
                  <a:srgbClr val="04316A"/>
                </a:solidFill>
              </a:rPr>
              <a:pPr/>
              <a:t>25. Oktober 2023</a:t>
            </a:fld>
            <a:endParaRPr lang="de-DE" dirty="0">
              <a:solidFill>
                <a:srgbClr val="04316A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D5F03-0F29-40E2-8AF7-F83CFD27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 dirty="0">
                <a:solidFill>
                  <a:srgbClr val="04316A"/>
                </a:solidFill>
              </a:rPr>
              <a:t>Friedrich-Alexander-Universität Erlangen-Nürnberg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60341-2785-43BF-83A6-5621B740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0330F665-0464-DDFD-F311-4F299912F317}"/>
              </a:ext>
            </a:extLst>
          </p:cNvPr>
          <p:cNvSpPr txBox="1">
            <a:spLocks/>
          </p:cNvSpPr>
          <p:nvPr/>
        </p:nvSpPr>
        <p:spPr>
          <a:xfrm>
            <a:off x="662480" y="1993561"/>
            <a:ext cx="11013583" cy="272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21936D58-49B6-D1D1-26ED-6E781DCEEE91}"/>
              </a:ext>
            </a:extLst>
          </p:cNvPr>
          <p:cNvSpPr txBox="1">
            <a:spLocks/>
          </p:cNvSpPr>
          <p:nvPr/>
        </p:nvSpPr>
        <p:spPr>
          <a:xfrm>
            <a:off x="515936" y="1556317"/>
            <a:ext cx="9542464" cy="272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79% der FAU-Studierenden wünschen sich Mix aus Online- und Präsenzlehre* </a:t>
            </a:r>
          </a:p>
          <a:p>
            <a:pPr>
              <a:spcAft>
                <a:spcPts val="600"/>
              </a:spcAft>
            </a:pPr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Zeit mit Lehrenden wird zur Qualitätszeit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8ECECEF-0FD0-E88D-1933-13C4EFE997BB}"/>
              </a:ext>
            </a:extLst>
          </p:cNvPr>
          <p:cNvSpPr txBox="1">
            <a:spLocks/>
          </p:cNvSpPr>
          <p:nvPr/>
        </p:nvSpPr>
        <p:spPr>
          <a:xfrm>
            <a:off x="515936" y="6279094"/>
            <a:ext cx="9168391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>
                <a:solidFill>
                  <a:srgbClr val="04316A"/>
                </a:solidFill>
              </a:rPr>
              <a:t>*FAU-St Studierendenbefragung 2021. Abrufbar unter: </a:t>
            </a:r>
            <a:r>
              <a:rPr lang="de-DE" sz="1100" dirty="0">
                <a:solidFill>
                  <a:srgbClr val="04316A"/>
                </a:solidFill>
                <a:hlinkClick r:id="rId3"/>
              </a:rPr>
              <a:t>https://opus4.kobv.de/opus4-fau/files/19144/L1-001-2021-FAU-St21_Abschlussbericht.pdf</a:t>
            </a:r>
            <a:r>
              <a:rPr lang="de-DE" sz="1100" dirty="0">
                <a:solidFill>
                  <a:srgbClr val="04316A"/>
                </a:solidFill>
              </a:rPr>
              <a:t> </a:t>
            </a:r>
          </a:p>
        </p:txBody>
      </p:sp>
      <p:sp>
        <p:nvSpPr>
          <p:cNvPr id="11" name="Textplatzhalter 55">
            <a:extLst>
              <a:ext uri="{FF2B5EF4-FFF2-40B4-BE49-F238E27FC236}">
                <a16:creationId xmlns:a16="http://schemas.microsoft.com/office/drawing/2014/main" id="{C1EB171E-C68F-310D-98ED-0808F7107035}"/>
              </a:ext>
            </a:extLst>
          </p:cNvPr>
          <p:cNvSpPr txBox="1">
            <a:spLocks/>
          </p:cNvSpPr>
          <p:nvPr/>
        </p:nvSpPr>
        <p:spPr>
          <a:xfrm>
            <a:off x="424800" y="780483"/>
            <a:ext cx="8858596" cy="2185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>
                <a:solidFill>
                  <a:srgbClr val="04316A"/>
                </a:solidFill>
              </a:rPr>
              <a:t>Flipped</a:t>
            </a:r>
            <a:r>
              <a:rPr lang="de-DE" sz="1400" dirty="0">
                <a:solidFill>
                  <a:srgbClr val="04316A"/>
                </a:solidFill>
              </a:rPr>
              <a:t> Classroom-Konzepte als Blaupausen? Das Projekt New Normal / INKULT an der FAU</a:t>
            </a:r>
          </a:p>
        </p:txBody>
      </p:sp>
      <p:sp>
        <p:nvSpPr>
          <p:cNvPr id="12" name="Titel 26">
            <a:extLst>
              <a:ext uri="{FF2B5EF4-FFF2-40B4-BE49-F238E27FC236}">
                <a16:creationId xmlns:a16="http://schemas.microsoft.com/office/drawing/2014/main" id="{70610128-5BE4-986E-AF36-82AFD43D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332399"/>
          </a:xfrm>
        </p:spPr>
        <p:txBody>
          <a:bodyPr/>
          <a:lstStyle/>
          <a:p>
            <a:r>
              <a:rPr lang="de-DE" dirty="0"/>
              <a:t>01   Das Projekt </a:t>
            </a:r>
            <a:r>
              <a:rPr lang="de-DE" sz="2400" dirty="0"/>
              <a:t>New Normal / INKULT </a:t>
            </a:r>
            <a:endParaRPr lang="de-DE" dirty="0"/>
          </a:p>
        </p:txBody>
      </p:sp>
      <p:graphicFrame>
        <p:nvGraphicFramePr>
          <p:cNvPr id="17" name="Inhaltsplatzhalter 6">
            <a:extLst>
              <a:ext uri="{FF2B5EF4-FFF2-40B4-BE49-F238E27FC236}">
                <a16:creationId xmlns:a16="http://schemas.microsoft.com/office/drawing/2014/main" id="{C1A636FD-B5DF-D862-D607-68FDDDD391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509971"/>
              </p:ext>
            </p:extLst>
          </p:nvPr>
        </p:nvGraphicFramePr>
        <p:xfrm>
          <a:off x="596670" y="2150919"/>
          <a:ext cx="6676965" cy="392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2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B29E5-8B02-425F-9788-8FBC2A0F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4753" y="6634666"/>
            <a:ext cx="742191" cy="123111"/>
          </a:xfrm>
        </p:spPr>
        <p:txBody>
          <a:bodyPr/>
          <a:lstStyle/>
          <a:p>
            <a:fld id="{33B5C864-F6DA-44D7-8038-5A32107BEE9F}" type="datetime4">
              <a:rPr lang="de-DE" smtClean="0">
                <a:solidFill>
                  <a:srgbClr val="04316A"/>
                </a:solidFill>
              </a:rPr>
              <a:pPr/>
              <a:t>25. Oktober 2023</a:t>
            </a:fld>
            <a:endParaRPr lang="de-DE" dirty="0">
              <a:solidFill>
                <a:srgbClr val="04316A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9D5F03-0F29-40E2-8AF7-F83CFD27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 dirty="0">
                <a:solidFill>
                  <a:srgbClr val="04316A"/>
                </a:solidFill>
              </a:rPr>
              <a:t>Friedrich-Alexander-Universität Erlangen-Nürnberg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60341-2785-43BF-83A6-5621B740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0330F665-0464-DDFD-F311-4F299912F317}"/>
              </a:ext>
            </a:extLst>
          </p:cNvPr>
          <p:cNvSpPr txBox="1">
            <a:spLocks/>
          </p:cNvSpPr>
          <p:nvPr/>
        </p:nvSpPr>
        <p:spPr>
          <a:xfrm>
            <a:off x="662480" y="1993561"/>
            <a:ext cx="11013583" cy="272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21936D58-49B6-D1D1-26ED-6E781DCEEE91}"/>
              </a:ext>
            </a:extLst>
          </p:cNvPr>
          <p:cNvSpPr txBox="1">
            <a:spLocks/>
          </p:cNvSpPr>
          <p:nvPr/>
        </p:nvSpPr>
        <p:spPr>
          <a:xfrm>
            <a:off x="515936" y="1608188"/>
            <a:ext cx="11256963" cy="417954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Ziel?</a:t>
            </a:r>
          </a:p>
          <a:p>
            <a:r>
              <a:rPr lang="de-DE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Zukunftsorientierte Weiterentwicklung der Lehre an der FAU </a:t>
            </a: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Blaupausen in Form von </a:t>
            </a:r>
            <a:r>
              <a:rPr lang="de-DE" sz="19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Flipped</a:t>
            </a:r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Classroom Formaten (6 Videos und 15 Szenarien*)</a:t>
            </a:r>
          </a:p>
          <a:p>
            <a:pPr marL="457200" indent="-457200">
              <a:buAutoNum type="arabicParenR"/>
            </a:pPr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Ableiten von Gelingensbedingungen </a:t>
            </a:r>
          </a:p>
          <a:p>
            <a:pPr marL="457200" indent="-457200">
              <a:buAutoNum type="arabicParenR"/>
            </a:pPr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 und Austausch mit anderen Lehrenden </a:t>
            </a: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Ergebnisse</a:t>
            </a:r>
          </a:p>
          <a:p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Tag der Lehre 2023: Präsentation und Diskussion von Transferaspekten auf andere Fächer und Formate</a:t>
            </a:r>
          </a:p>
          <a:p>
            <a:r>
              <a:rPr lang="de-DE" sz="1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1. Quartal 2024: Veröffentlichung Buchbeitrag</a:t>
            </a: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8ECECEF-0FD0-E88D-1933-13C4EFE997BB}"/>
              </a:ext>
            </a:extLst>
          </p:cNvPr>
          <p:cNvSpPr txBox="1">
            <a:spLocks/>
          </p:cNvSpPr>
          <p:nvPr/>
        </p:nvSpPr>
        <p:spPr>
          <a:xfrm>
            <a:off x="515936" y="6279094"/>
            <a:ext cx="7526627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4316A"/>
                </a:solidFill>
              </a:rPr>
              <a:t>*Sie finden diese </a:t>
            </a:r>
            <a:r>
              <a:rPr lang="de-DE" sz="1000" dirty="0" err="1">
                <a:solidFill>
                  <a:srgbClr val="04316A"/>
                </a:solidFill>
              </a:rPr>
              <a:t>Good</a:t>
            </a:r>
            <a:r>
              <a:rPr lang="de-DE" sz="1000" dirty="0">
                <a:solidFill>
                  <a:srgbClr val="04316A"/>
                </a:solidFill>
              </a:rPr>
              <a:t> Practice Szenarien unter: </a:t>
            </a:r>
            <a:r>
              <a:rPr lang="de-DE" sz="1000" dirty="0">
                <a:hlinkClick r:id="rId3"/>
              </a:rPr>
              <a:t>https://www.ili.fau.de/projekte/2022-new-normal-inkult/</a:t>
            </a:r>
            <a:r>
              <a:rPr lang="de-DE" sz="1000" dirty="0"/>
              <a:t> </a:t>
            </a:r>
            <a:r>
              <a:rPr lang="de-DE" sz="1000" dirty="0">
                <a:solidFill>
                  <a:srgbClr val="04316A"/>
                </a:solidFill>
              </a:rPr>
              <a:t> </a:t>
            </a:r>
          </a:p>
        </p:txBody>
      </p:sp>
      <p:sp>
        <p:nvSpPr>
          <p:cNvPr id="11" name="Textplatzhalter 55">
            <a:extLst>
              <a:ext uri="{FF2B5EF4-FFF2-40B4-BE49-F238E27FC236}">
                <a16:creationId xmlns:a16="http://schemas.microsoft.com/office/drawing/2014/main" id="{C1EB171E-C68F-310D-98ED-0808F7107035}"/>
              </a:ext>
            </a:extLst>
          </p:cNvPr>
          <p:cNvSpPr txBox="1">
            <a:spLocks/>
          </p:cNvSpPr>
          <p:nvPr/>
        </p:nvSpPr>
        <p:spPr>
          <a:xfrm>
            <a:off x="424800" y="780483"/>
            <a:ext cx="8858596" cy="2185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 err="1">
                <a:solidFill>
                  <a:srgbClr val="04316A"/>
                </a:solidFill>
              </a:rPr>
              <a:t>Flipped</a:t>
            </a:r>
            <a:r>
              <a:rPr lang="de-DE" sz="1400" dirty="0">
                <a:solidFill>
                  <a:srgbClr val="04316A"/>
                </a:solidFill>
              </a:rPr>
              <a:t> Classroom-Konzepte als Blaupausen? Das Projekt New Normal / INKULT an der FAU</a:t>
            </a:r>
          </a:p>
        </p:txBody>
      </p:sp>
      <p:sp>
        <p:nvSpPr>
          <p:cNvPr id="12" name="Titel 26">
            <a:extLst>
              <a:ext uri="{FF2B5EF4-FFF2-40B4-BE49-F238E27FC236}">
                <a16:creationId xmlns:a16="http://schemas.microsoft.com/office/drawing/2014/main" id="{70610128-5BE4-986E-AF36-82AFD43D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332399"/>
          </a:xfrm>
        </p:spPr>
        <p:txBody>
          <a:bodyPr/>
          <a:lstStyle/>
          <a:p>
            <a:r>
              <a:rPr lang="de-DE" dirty="0"/>
              <a:t>01   Das Projekt </a:t>
            </a:r>
            <a:r>
              <a:rPr lang="de-DE" sz="2400" dirty="0"/>
              <a:t>New Normal / INKULT </a:t>
            </a:r>
            <a:endParaRPr lang="de-DE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B49C7DA9-46D5-1DDA-0172-404EBF08B42E}"/>
              </a:ext>
            </a:extLst>
          </p:cNvPr>
          <p:cNvSpPr txBox="1">
            <a:spLocks/>
          </p:cNvSpPr>
          <p:nvPr/>
        </p:nvSpPr>
        <p:spPr>
          <a:xfrm>
            <a:off x="515937" y="3108777"/>
            <a:ext cx="7110990" cy="3130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9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FADAB5-BFC5-4CF3-AC4B-B0A857A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4753" y="6634666"/>
            <a:ext cx="742191" cy="123111"/>
          </a:xfrm>
        </p:spPr>
        <p:txBody>
          <a:bodyPr/>
          <a:lstStyle/>
          <a:p>
            <a:fld id="{DBA85DB1-DD21-4EC7-A605-4C4239D6ACEA}" type="datetime4">
              <a:rPr lang="de-DE" smtClean="0">
                <a:solidFill>
                  <a:srgbClr val="04316A"/>
                </a:solidFill>
              </a:rPr>
              <a:pPr/>
              <a:t>25. Oktober 2023</a:t>
            </a:fld>
            <a:endParaRPr lang="de-DE" dirty="0">
              <a:solidFill>
                <a:srgbClr val="04316A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9C251-4D38-4938-9B6E-D345ABA5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 dirty="0">
                <a:solidFill>
                  <a:srgbClr val="04316A"/>
                </a:solidFill>
              </a:rPr>
              <a:t>Friedrich-Alexander-Universität Erlangen-Nürnberg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E7BF2-F7DC-4981-89FA-54CC670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92509974-231D-42AB-9315-A35E350E8B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96000" y="4969889"/>
            <a:ext cx="5788111" cy="511084"/>
          </a:xfrm>
        </p:spPr>
        <p:txBody>
          <a:bodyPr/>
          <a:lstStyle/>
          <a:p>
            <a:r>
              <a:rPr lang="de-DE" sz="1200" dirty="0">
                <a:solidFill>
                  <a:srgbClr val="04316A"/>
                </a:solidFill>
              </a:rPr>
              <a:t>Quelle: </a:t>
            </a:r>
            <a:r>
              <a:rPr lang="de-DE" sz="1200" dirty="0">
                <a:hlinkClick r:id="rId3"/>
              </a:rPr>
              <a:t>https://digitale-lehre.fau.de/good-practice/szenarien/flipped-classroom-in-der-ingenieurmathematik/</a:t>
            </a:r>
            <a:r>
              <a:rPr lang="de-DE" sz="1200" dirty="0"/>
              <a:t> </a:t>
            </a:r>
            <a:endParaRPr lang="de-DE" sz="1200" dirty="0">
              <a:solidFill>
                <a:srgbClr val="04316A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0F99FC-38BF-4D92-8757-33477B9DB3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060" y="2121801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Wigand Rathmann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Classroom in der Mathematik für Ingenieure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3D203B-08B1-42A4-B16C-555D2186B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2130429"/>
            <a:ext cx="320601" cy="281103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F8A924-8EC3-4236-98F6-ED159202E7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8060" y="4446337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Diskussion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AD36779-DD1B-447D-82D4-04C46A01D3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318" y="4441265"/>
            <a:ext cx="320601" cy="281103"/>
          </a:xfrm>
        </p:spPr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BEEFBED-7FFE-4499-AB09-5BD9850174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8060" y="2882015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Cornelia Erfurt-Berge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Classroom für die Grundlagen der Wundversorgung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F98A78E-B392-4E33-8822-C50DA6265F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8318" y="2890644"/>
            <a:ext cx="320601" cy="281103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2BF8D06-FDEE-46AB-9813-50E8B87FDB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060" y="3674577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Sabrina </a:t>
            </a:r>
            <a:r>
              <a:rPr lang="de-DE" dirty="0" err="1">
                <a:solidFill>
                  <a:schemeClr val="tx2"/>
                </a:solidFill>
              </a:rPr>
              <a:t>Gensberger-Reigl</a:t>
            </a:r>
            <a:r>
              <a:rPr lang="de-DE" dirty="0">
                <a:solidFill>
                  <a:schemeClr val="tx2"/>
                </a:solidFill>
              </a:rPr>
              <a:t>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Lab in der Lebensmittelchemie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339020-771E-46B4-9E38-0490CEC853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318" y="3674578"/>
            <a:ext cx="320601" cy="281103"/>
          </a:xfrm>
        </p:spPr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41C1F95-D974-4A13-ACB3-4481C5ED51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8060" y="4923279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Abschluss / Kontakt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D9E7442-296E-4C85-970F-57CC3DB24B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8318" y="4931905"/>
            <a:ext cx="320601" cy="281103"/>
          </a:xfrm>
        </p:spPr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79216EFD-AA88-4591-9563-F474C2B4B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60" y="1631156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Intro / Das Projekt New Normal / INKULT </a:t>
            </a: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FA31B683-DC18-4216-A897-EDDF1C85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664797"/>
          </a:xfrm>
        </p:spPr>
        <p:txBody>
          <a:bodyPr/>
          <a:lstStyle/>
          <a:p>
            <a:r>
              <a:rPr lang="de-DE" sz="2400" dirty="0" err="1"/>
              <a:t>Flipped</a:t>
            </a:r>
            <a:r>
              <a:rPr lang="de-DE" sz="2400" dirty="0"/>
              <a:t> Classroom-Konzepte als Blaupausen? Das Projekt New Normal / INKULT an der FAU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5" y="266670"/>
            <a:ext cx="1444642" cy="48251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0AF2096-C97F-B413-B263-C6A242D30604}"/>
              </a:ext>
            </a:extLst>
          </p:cNvPr>
          <p:cNvSpPr/>
          <p:nvPr/>
        </p:nvSpPr>
        <p:spPr>
          <a:xfrm>
            <a:off x="438648" y="2068761"/>
            <a:ext cx="5549402" cy="679202"/>
          </a:xfrm>
          <a:prstGeom prst="rect">
            <a:avLst/>
          </a:prstGeom>
          <a:noFill/>
          <a:ln w="38100">
            <a:solidFill>
              <a:srgbClr val="043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FFF385E-AA0F-BEE9-B8D7-8DE7C84A3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31156"/>
            <a:ext cx="5657352" cy="3207209"/>
          </a:xfrm>
          <a:prstGeom prst="rect">
            <a:avLst/>
          </a:prstGeom>
        </p:spPr>
      </p:pic>
      <p:sp>
        <p:nvSpPr>
          <p:cNvPr id="15" name="Textplatzhalter 29">
            <a:extLst>
              <a:ext uri="{FF2B5EF4-FFF2-40B4-BE49-F238E27FC236}">
                <a16:creationId xmlns:a16="http://schemas.microsoft.com/office/drawing/2014/main" id="{16ED0B02-2E46-3E4E-0B24-3692516307F1}"/>
              </a:ext>
            </a:extLst>
          </p:cNvPr>
          <p:cNvSpPr txBox="1">
            <a:spLocks/>
          </p:cNvSpPr>
          <p:nvPr/>
        </p:nvSpPr>
        <p:spPr>
          <a:xfrm>
            <a:off x="528709" y="1637707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1323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FADAB5-BFC5-4CF3-AC4B-B0A857A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4753" y="6634666"/>
            <a:ext cx="742191" cy="123111"/>
          </a:xfrm>
        </p:spPr>
        <p:txBody>
          <a:bodyPr/>
          <a:lstStyle/>
          <a:p>
            <a:fld id="{DBA85DB1-DD21-4EC7-A605-4C4239D6ACEA}" type="datetime4">
              <a:rPr lang="de-DE" smtClean="0">
                <a:solidFill>
                  <a:srgbClr val="04316A"/>
                </a:solidFill>
              </a:rPr>
              <a:pPr/>
              <a:t>25. Oktober 2023</a:t>
            </a:fld>
            <a:endParaRPr lang="de-DE" dirty="0">
              <a:solidFill>
                <a:srgbClr val="04316A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9C251-4D38-4938-9B6E-D345ABA5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 dirty="0">
                <a:solidFill>
                  <a:srgbClr val="04316A"/>
                </a:solidFill>
              </a:rPr>
              <a:t>Friedrich-Alexander-Universität Erlangen-Nürnberg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E7BF2-F7DC-4981-89FA-54CC670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92509974-231D-42AB-9315-A35E350E8B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96000" y="4969889"/>
            <a:ext cx="5788111" cy="511084"/>
          </a:xfrm>
        </p:spPr>
        <p:txBody>
          <a:bodyPr/>
          <a:lstStyle/>
          <a:p>
            <a:r>
              <a:rPr lang="de-DE" sz="1200" dirty="0">
                <a:solidFill>
                  <a:srgbClr val="04316A"/>
                </a:solidFill>
              </a:rPr>
              <a:t>Quelle: </a:t>
            </a:r>
            <a:r>
              <a:rPr lang="de-DE" sz="1200" dirty="0">
                <a:hlinkClick r:id="rId3"/>
              </a:rPr>
              <a:t>https://digitale-lehre.fau.de/good-practice/szenarien/medizinstudierende-lernen-im-flipped-classroom-die-grundlagen-der-wundheilung/</a:t>
            </a:r>
            <a:r>
              <a:rPr lang="de-DE" sz="1200" dirty="0"/>
              <a:t> </a:t>
            </a:r>
            <a:endParaRPr lang="de-DE" sz="1200" dirty="0">
              <a:solidFill>
                <a:srgbClr val="04316A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0F99FC-38BF-4D92-8757-33477B9DB3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060" y="2121801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Wigand Rathmann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Classroom in der Mathematik für Ingenieure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3D203B-08B1-42A4-B16C-555D2186B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2130429"/>
            <a:ext cx="320601" cy="281103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F8A924-8EC3-4236-98F6-ED159202E7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8060" y="4446337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Diskussion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AD36779-DD1B-447D-82D4-04C46A01D3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318" y="4441265"/>
            <a:ext cx="320601" cy="281103"/>
          </a:xfrm>
        </p:spPr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BEEFBED-7FFE-4499-AB09-5BD9850174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8060" y="2882015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Cornelia Erfurt-Berge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Classroom für die Grundlagen der Wundversorgung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F98A78E-B392-4E33-8822-C50DA6265F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8318" y="2890644"/>
            <a:ext cx="320601" cy="281103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2BF8D06-FDEE-46AB-9813-50E8B87FDB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060" y="3674577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Sabrina </a:t>
            </a:r>
            <a:r>
              <a:rPr lang="de-DE" dirty="0" err="1">
                <a:solidFill>
                  <a:schemeClr val="tx2"/>
                </a:solidFill>
              </a:rPr>
              <a:t>Gensberger-Reigl</a:t>
            </a:r>
            <a:r>
              <a:rPr lang="de-DE" dirty="0">
                <a:solidFill>
                  <a:schemeClr val="tx2"/>
                </a:solidFill>
              </a:rPr>
              <a:t>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Lab in der Lebensmittelchemie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339020-771E-46B4-9E38-0490CEC853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318" y="3674578"/>
            <a:ext cx="320601" cy="281103"/>
          </a:xfrm>
        </p:spPr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41C1F95-D974-4A13-ACB3-4481C5ED51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8060" y="4923279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Abschluss / Kontakt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D9E7442-296E-4C85-970F-57CC3DB24B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8318" y="4931905"/>
            <a:ext cx="320601" cy="281103"/>
          </a:xfrm>
        </p:spPr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79216EFD-AA88-4591-9563-F474C2B4B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60" y="1631156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Intro / Das Projekt New Normal / INKULT </a:t>
            </a: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FA31B683-DC18-4216-A897-EDDF1C85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664797"/>
          </a:xfrm>
        </p:spPr>
        <p:txBody>
          <a:bodyPr/>
          <a:lstStyle/>
          <a:p>
            <a:r>
              <a:rPr lang="de-DE" sz="2400" dirty="0" err="1"/>
              <a:t>Flipped</a:t>
            </a:r>
            <a:r>
              <a:rPr lang="de-DE" sz="2400" dirty="0"/>
              <a:t> Classroom-Konzepte als Blaupausen? Das Projekt New Normal / INKULT an der FAU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5" y="266670"/>
            <a:ext cx="1444642" cy="48251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0AF2096-C97F-B413-B263-C6A242D30604}"/>
              </a:ext>
            </a:extLst>
          </p:cNvPr>
          <p:cNvSpPr/>
          <p:nvPr/>
        </p:nvSpPr>
        <p:spPr>
          <a:xfrm>
            <a:off x="438648" y="2837694"/>
            <a:ext cx="5549402" cy="679202"/>
          </a:xfrm>
          <a:prstGeom prst="rect">
            <a:avLst/>
          </a:prstGeom>
          <a:noFill/>
          <a:ln w="38100">
            <a:solidFill>
              <a:srgbClr val="043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1E89142-250C-B569-55BD-C0B793D44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45472"/>
            <a:ext cx="5692449" cy="3207209"/>
          </a:xfrm>
          <a:prstGeom prst="rect">
            <a:avLst/>
          </a:prstGeom>
        </p:spPr>
      </p:pic>
      <p:sp>
        <p:nvSpPr>
          <p:cNvPr id="15" name="Textplatzhalter 29">
            <a:extLst>
              <a:ext uri="{FF2B5EF4-FFF2-40B4-BE49-F238E27FC236}">
                <a16:creationId xmlns:a16="http://schemas.microsoft.com/office/drawing/2014/main" id="{EFC0E5FD-61B1-85AC-7835-FB3D955ADBBB}"/>
              </a:ext>
            </a:extLst>
          </p:cNvPr>
          <p:cNvSpPr txBox="1">
            <a:spLocks/>
          </p:cNvSpPr>
          <p:nvPr/>
        </p:nvSpPr>
        <p:spPr>
          <a:xfrm>
            <a:off x="528709" y="1637707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233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FADAB5-BFC5-4CF3-AC4B-B0A857AB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4753" y="6634666"/>
            <a:ext cx="742191" cy="123111"/>
          </a:xfrm>
        </p:spPr>
        <p:txBody>
          <a:bodyPr/>
          <a:lstStyle/>
          <a:p>
            <a:fld id="{DBA85DB1-DD21-4EC7-A605-4C4239D6ACEA}" type="datetime4">
              <a:rPr lang="de-DE" smtClean="0">
                <a:solidFill>
                  <a:srgbClr val="04316A"/>
                </a:solidFill>
              </a:rPr>
              <a:pPr/>
              <a:t>25. Oktober 2023</a:t>
            </a:fld>
            <a:endParaRPr lang="de-DE" dirty="0">
              <a:solidFill>
                <a:srgbClr val="04316A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9C251-4D38-4938-9B6E-D345ABA5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r>
              <a:rPr lang="de-DE" dirty="0">
                <a:solidFill>
                  <a:srgbClr val="04316A"/>
                </a:solidFill>
              </a:rPr>
              <a:t>Friedrich-Alexander-Universität Erlangen-Nürnberg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1E7BF2-F7DC-4981-89FA-54CC670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92509974-231D-42AB-9315-A35E350E8B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096000" y="4969889"/>
            <a:ext cx="5788111" cy="511084"/>
          </a:xfrm>
        </p:spPr>
        <p:txBody>
          <a:bodyPr/>
          <a:lstStyle/>
          <a:p>
            <a:r>
              <a:rPr lang="de-DE" sz="1200" dirty="0">
                <a:solidFill>
                  <a:srgbClr val="04316A"/>
                </a:solidFill>
              </a:rPr>
              <a:t>Quelle: </a:t>
            </a:r>
            <a:r>
              <a:rPr lang="de-DE" sz="1200" dirty="0">
                <a:hlinkClick r:id="rId3"/>
              </a:rPr>
              <a:t>https://digitale-lehre.fau.de/good-practice/szenarien/studierende-der-lebensmittelchemie-wenden-erlerntes-wissen-im-flipped-labor-an/</a:t>
            </a:r>
            <a:r>
              <a:rPr lang="de-DE" sz="1200" dirty="0"/>
              <a:t> </a:t>
            </a:r>
            <a:endParaRPr lang="de-DE" sz="1200" dirty="0">
              <a:solidFill>
                <a:srgbClr val="04316A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0F99FC-38BF-4D92-8757-33477B9DB3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060" y="2121801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Wigand Rathmann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Classroom in der Mathematik für Ingenieure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C3D203B-08B1-42A4-B16C-555D2186BE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2130429"/>
            <a:ext cx="320601" cy="281103"/>
          </a:xfrm>
        </p:spPr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6F8A924-8EC3-4236-98F6-ED159202E7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8060" y="4446337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Diskussion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AD36779-DD1B-447D-82D4-04C46A01D3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8318" y="4441265"/>
            <a:ext cx="320601" cy="281103"/>
          </a:xfrm>
        </p:spPr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BEEFBED-7FFE-4499-AB09-5BD9850174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48060" y="2882015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Cornelia Erfurt-Berge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Classroom für die Grundlagen der Wundversorgung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F98A78E-B392-4E33-8822-C50DA6265F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8318" y="2890644"/>
            <a:ext cx="320601" cy="281103"/>
          </a:xfrm>
        </p:spPr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2BF8D06-FDEE-46AB-9813-50E8B87FDB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8060" y="3674577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Dr. Sabrina </a:t>
            </a:r>
            <a:r>
              <a:rPr lang="de-DE" dirty="0" err="1">
                <a:solidFill>
                  <a:schemeClr val="tx2"/>
                </a:solidFill>
              </a:rPr>
              <a:t>Gensberger-Reigl</a:t>
            </a:r>
            <a:r>
              <a:rPr lang="de-DE" dirty="0">
                <a:solidFill>
                  <a:schemeClr val="tx2"/>
                </a:solidFill>
              </a:rPr>
              <a:t> / </a:t>
            </a:r>
            <a:r>
              <a:rPr lang="de-DE" dirty="0" err="1">
                <a:solidFill>
                  <a:schemeClr val="tx2"/>
                </a:solidFill>
              </a:rPr>
              <a:t>Flipped</a:t>
            </a:r>
            <a:r>
              <a:rPr lang="de-DE" dirty="0">
                <a:solidFill>
                  <a:schemeClr val="tx2"/>
                </a:solidFill>
              </a:rPr>
              <a:t> Lab in der Lebensmittelchemie 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6339020-771E-46B4-9E38-0490CEC853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8318" y="3674578"/>
            <a:ext cx="320601" cy="281103"/>
          </a:xfrm>
        </p:spPr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41C1F95-D974-4A13-ACB3-4481C5ED51F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8060" y="4923279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Abschluss / Kontakt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D9E7442-296E-4C85-970F-57CC3DB24B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8318" y="4931905"/>
            <a:ext cx="320601" cy="281103"/>
          </a:xfrm>
        </p:spPr>
        <p:txBody>
          <a:bodyPr/>
          <a:lstStyle/>
          <a:p>
            <a:r>
              <a:rPr lang="de-DE" dirty="0"/>
              <a:t>06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79216EFD-AA88-4591-9563-F474C2B4BE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060" y="1631156"/>
            <a:ext cx="5039989" cy="281103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Intro / Das Projekt New Normal / INKULT </a:t>
            </a:r>
          </a:p>
        </p:txBody>
      </p:sp>
      <p:sp>
        <p:nvSpPr>
          <p:cNvPr id="27" name="Titel 26">
            <a:extLst>
              <a:ext uri="{FF2B5EF4-FFF2-40B4-BE49-F238E27FC236}">
                <a16:creationId xmlns:a16="http://schemas.microsoft.com/office/drawing/2014/main" id="{FA31B683-DC18-4216-A897-EDDF1C85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411653"/>
            <a:ext cx="6844385" cy="664797"/>
          </a:xfrm>
        </p:spPr>
        <p:txBody>
          <a:bodyPr/>
          <a:lstStyle/>
          <a:p>
            <a:r>
              <a:rPr lang="de-DE" sz="2400" dirty="0" err="1"/>
              <a:t>Flipped</a:t>
            </a:r>
            <a:r>
              <a:rPr lang="de-DE" sz="2400" dirty="0"/>
              <a:t> Classroom-Konzepte als Blaupausen? Das Projekt New Normal / INKULT an der FAU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5" y="266670"/>
            <a:ext cx="1444642" cy="482511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0AF2096-C97F-B413-B263-C6A242D30604}"/>
              </a:ext>
            </a:extLst>
          </p:cNvPr>
          <p:cNvSpPr/>
          <p:nvPr/>
        </p:nvSpPr>
        <p:spPr>
          <a:xfrm>
            <a:off x="438648" y="3637799"/>
            <a:ext cx="5549402" cy="679202"/>
          </a:xfrm>
          <a:prstGeom prst="rect">
            <a:avLst/>
          </a:prstGeom>
          <a:noFill/>
          <a:ln w="38100">
            <a:solidFill>
              <a:srgbClr val="0431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996D5EC-B889-9034-0D4F-B0BC981C7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657406"/>
            <a:ext cx="5683281" cy="3166597"/>
          </a:xfrm>
          <a:prstGeom prst="rect">
            <a:avLst/>
          </a:prstGeom>
        </p:spPr>
      </p:pic>
      <p:sp>
        <p:nvSpPr>
          <p:cNvPr id="15" name="Textplatzhalter 29">
            <a:extLst>
              <a:ext uri="{FF2B5EF4-FFF2-40B4-BE49-F238E27FC236}">
                <a16:creationId xmlns:a16="http://schemas.microsoft.com/office/drawing/2014/main" id="{CF03D87E-912D-AC64-F8FB-14DFB3DCB347}"/>
              </a:ext>
            </a:extLst>
          </p:cNvPr>
          <p:cNvSpPr txBox="1">
            <a:spLocks/>
          </p:cNvSpPr>
          <p:nvPr/>
        </p:nvSpPr>
        <p:spPr>
          <a:xfrm>
            <a:off x="528709" y="1637707"/>
            <a:ext cx="320601" cy="281103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1628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>
            <a:extLst>
              <a:ext uri="{FF2B5EF4-FFF2-40B4-BE49-F238E27FC236}">
                <a16:creationId xmlns:a16="http://schemas.microsoft.com/office/drawing/2014/main" id="{3018BD05-96D8-43F2-A6AA-CC40E7C3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20" y="1815196"/>
            <a:ext cx="11157743" cy="3809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600" dirty="0" err="1"/>
              <a:t>Flipped</a:t>
            </a:r>
            <a:r>
              <a:rPr lang="de-DE" sz="3600" dirty="0"/>
              <a:t> Classroom-Konzepte als Blaupausen?</a:t>
            </a:r>
            <a:br>
              <a:rPr lang="de-DE" sz="4000" dirty="0"/>
            </a:br>
            <a:r>
              <a:rPr lang="de-DE" sz="2800" dirty="0"/>
              <a:t>Das Projekt New Normal / INKULT an der FAU</a:t>
            </a:r>
            <a:br>
              <a:rPr lang="de-DE" sz="2800" dirty="0"/>
            </a:br>
            <a:br>
              <a:rPr lang="de-DE" sz="2800" dirty="0"/>
            </a:br>
            <a:r>
              <a:rPr lang="de-DE" sz="2800" dirty="0"/>
              <a:t>   </a:t>
            </a:r>
            <a:r>
              <a:rPr lang="de-DE" sz="2800" dirty="0">
                <a:sym typeface="Wingdings" panose="05000000000000000000" pitchFamily="2" charset="2"/>
              </a:rPr>
              <a:t></a:t>
            </a:r>
            <a:r>
              <a:rPr lang="de-DE" sz="2800" dirty="0"/>
              <a:t> </a:t>
            </a:r>
            <a:r>
              <a:rPr lang="de-DE" sz="2400" dirty="0"/>
              <a:t>Gelingensbedingungen?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ym typeface="Wingdings" panose="05000000000000000000" pitchFamily="2" charset="2"/>
              </a:rPr>
              <a:t></a:t>
            </a:r>
            <a:r>
              <a:rPr lang="de-DE" sz="2400" dirty="0"/>
              <a:t> Hindernisse?</a:t>
            </a:r>
            <a:br>
              <a:rPr lang="de-DE" sz="2400" dirty="0"/>
            </a:br>
            <a:r>
              <a:rPr lang="de-DE" sz="2400" dirty="0"/>
              <a:t>   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Transferaspekte?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7214E1-5D14-4D0B-BADD-2E239FEC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C1E1-AC59-4719-B48A-47AE7D11D1F4}" type="datetime4">
              <a:rPr lang="de-DE" smtClean="0"/>
              <a:t>25. Oktober 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6AD034-0F65-47AF-9CAA-C4B0CEB3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Friedrich-Alexander-Universität Erlangen-Nürnberg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F7E098-F740-40F7-A085-7034627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1E2036E-9D0C-5729-AA31-3A50D84C190E}"/>
              </a:ext>
            </a:extLst>
          </p:cNvPr>
          <p:cNvSpPr/>
          <p:nvPr/>
        </p:nvSpPr>
        <p:spPr>
          <a:xfrm>
            <a:off x="5574072" y="3927071"/>
            <a:ext cx="6099608" cy="179762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31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Bitte notieren Sie sich Ihre Fragen und Anmerkungen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sz="1600" b="1" dirty="0">
                <a:solidFill>
                  <a:srgbClr val="04316A"/>
                </a:solidFill>
                <a:latin typeface="Arial"/>
              </a:rPr>
              <a:t>-</a:t>
            </a:r>
          </a:p>
          <a:p>
            <a: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31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de-DE" sz="1600" b="1" dirty="0">
                <a:solidFill>
                  <a:srgbClr val="04316A"/>
                </a:solidFill>
                <a:latin typeface="Arial"/>
              </a:rPr>
              <a:t>Diskussion erfolgt im Anschluss an die drei Vorträge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431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98382"/>
      </p:ext>
    </p:extLst>
  </p:cSld>
  <p:clrMapOvr>
    <a:masterClrMapping/>
  </p:clrMapOvr>
</p:sld>
</file>

<file path=ppt/theme/theme1.xml><?xml version="1.0" encoding="utf-8"?>
<a:theme xmlns:a="http://schemas.openxmlformats.org/drawingml/2006/main" name="FAU Erlangen-Nürnberg">
  <a:themeElements>
    <a:clrScheme name="FAU">
      <a:dk1>
        <a:sysClr val="windowText" lastClr="000000"/>
      </a:dk1>
      <a:lt1>
        <a:srgbClr val="FFFFFF"/>
      </a:lt1>
      <a:dk2>
        <a:srgbClr val="04316A"/>
      </a:dk2>
      <a:lt2>
        <a:srgbClr val="FFFFFF"/>
      </a:lt2>
      <a:accent1>
        <a:srgbClr val="7F7F7F"/>
      </a:accent1>
      <a:accent2>
        <a:srgbClr val="041E42"/>
      </a:accent2>
      <a:accent3>
        <a:srgbClr val="004A9F"/>
      </a:accent3>
      <a:accent4>
        <a:srgbClr val="04316A"/>
      </a:accent4>
      <a:accent5>
        <a:srgbClr val="CED9E7"/>
      </a:accent5>
      <a:accent6>
        <a:srgbClr val="C7C7C7"/>
      </a:accent6>
      <a:hlink>
        <a:srgbClr val="004A9F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3" ma:contentTypeDescription="Ein neues Dokument erstellen." ma:contentTypeScope="" ma:versionID="7d7fe78eff81fbacf66dc0ff6aeec5a3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798e591f6d3205a21a5c8f3fdff7cfef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A7FE3-81F7-4596-A188-3EE8D4188E1F}">
  <ds:schemaRefs>
    <ds:schemaRef ds:uri="http://purl.org/dc/terms/"/>
    <ds:schemaRef ds:uri="http://schemas.openxmlformats.org/package/2006/metadata/core-properties"/>
    <ds:schemaRef ds:uri="http://purl.org/dc/dcmitype/"/>
    <ds:schemaRef ds:uri="5d4c14f1-5e26-4315-944b-e10ebb29e5b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1a9e197-d112-4abb-aa0c-4ed035d690a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5AD1C0-BCB0-4FDF-A64C-8B8F10629E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Office PowerPoint</Application>
  <PresentationFormat>Breitbild</PresentationFormat>
  <Paragraphs>174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FAU Erlangen-Nürnberg</vt:lpstr>
      <vt:lpstr>Flipped Classroom-Konzepte als Blaupausen? Das Projekt New Normal / INKULT an der FAU    Brückenschlag: Lernprozesse in analogen, hybriden und digitalen Formaten  8.Tag der Lehre der FAU </vt:lpstr>
      <vt:lpstr>Flipped Classroom-Konzepte als Blaupausen? Das Projekt New Normal / INKULT an der FAU</vt:lpstr>
      <vt:lpstr>01   Das Projekt New Normal / INKULT </vt:lpstr>
      <vt:lpstr>01   Das Projekt New Normal / INKULT </vt:lpstr>
      <vt:lpstr>01   Das Projekt New Normal / INKULT </vt:lpstr>
      <vt:lpstr>Flipped Classroom-Konzepte als Blaupausen? Das Projekt New Normal / INKULT an der FAU</vt:lpstr>
      <vt:lpstr>Flipped Classroom-Konzepte als Blaupausen? Das Projekt New Normal / INKULT an der FAU</vt:lpstr>
      <vt:lpstr>Flipped Classroom-Konzepte als Blaupausen? Das Projekt New Normal / INKULT an der FAU</vt:lpstr>
      <vt:lpstr>Flipped Classroom-Konzepte als Blaupausen? Das Projekt New Normal / INKULT an der FAU      Gelingensbedingungen?      Hindernisse?      Transferaspekte?</vt:lpstr>
      <vt:lpstr>05   Das Projekt New Normal / INKULT </vt:lpstr>
      <vt:lpstr>05   Das Projekt New Normal / INKULT </vt:lpstr>
      <vt:lpstr>07   Abschluss</vt:lpstr>
      <vt:lpstr>07   Kontakt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Elisabeth Krauß</dc:creator>
  <cp:lastModifiedBy>Elisabeth Krauß</cp:lastModifiedBy>
  <cp:revision>134</cp:revision>
  <dcterms:created xsi:type="dcterms:W3CDTF">2021-11-18T07:49:57Z</dcterms:created>
  <dcterms:modified xsi:type="dcterms:W3CDTF">2023-10-25T15:23:01Z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